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9" r:id="rId1"/>
  </p:sldMasterIdLst>
  <p:notesMasterIdLst>
    <p:notesMasterId r:id="rId49"/>
  </p:notesMasterIdLst>
  <p:handoutMasterIdLst>
    <p:handoutMasterId r:id="rId50"/>
  </p:handoutMasterIdLst>
  <p:sldIdLst>
    <p:sldId id="865" r:id="rId2"/>
    <p:sldId id="866" r:id="rId3"/>
    <p:sldId id="867" r:id="rId4"/>
    <p:sldId id="869" r:id="rId5"/>
    <p:sldId id="868" r:id="rId6"/>
    <p:sldId id="870" r:id="rId7"/>
    <p:sldId id="871" r:id="rId8"/>
    <p:sldId id="872" r:id="rId9"/>
    <p:sldId id="856" r:id="rId10"/>
    <p:sldId id="873" r:id="rId11"/>
    <p:sldId id="874" r:id="rId12"/>
    <p:sldId id="875" r:id="rId13"/>
    <p:sldId id="876" r:id="rId14"/>
    <p:sldId id="877" r:id="rId15"/>
    <p:sldId id="878" r:id="rId16"/>
    <p:sldId id="879" r:id="rId17"/>
    <p:sldId id="880" r:id="rId18"/>
    <p:sldId id="881" r:id="rId19"/>
    <p:sldId id="882" r:id="rId20"/>
    <p:sldId id="883" r:id="rId21"/>
    <p:sldId id="884" r:id="rId22"/>
    <p:sldId id="885" r:id="rId23"/>
    <p:sldId id="886" r:id="rId24"/>
    <p:sldId id="887" r:id="rId25"/>
    <p:sldId id="888" r:id="rId26"/>
    <p:sldId id="889" r:id="rId27"/>
    <p:sldId id="904" r:id="rId28"/>
    <p:sldId id="890" r:id="rId29"/>
    <p:sldId id="891" r:id="rId30"/>
    <p:sldId id="892" r:id="rId31"/>
    <p:sldId id="894" r:id="rId32"/>
    <p:sldId id="893" r:id="rId33"/>
    <p:sldId id="895" r:id="rId34"/>
    <p:sldId id="908" r:id="rId35"/>
    <p:sldId id="909" r:id="rId36"/>
    <p:sldId id="896" r:id="rId37"/>
    <p:sldId id="897" r:id="rId38"/>
    <p:sldId id="898" r:id="rId39"/>
    <p:sldId id="910" r:id="rId40"/>
    <p:sldId id="911" r:id="rId41"/>
    <p:sldId id="912" r:id="rId42"/>
    <p:sldId id="899" r:id="rId43"/>
    <p:sldId id="900" r:id="rId44"/>
    <p:sldId id="901" r:id="rId45"/>
    <p:sldId id="902" r:id="rId46"/>
    <p:sldId id="913" r:id="rId47"/>
    <p:sldId id="915" r:id="rId48"/>
  </p:sldIdLst>
  <p:sldSz cx="9144000" cy="6858000" type="screen4x3"/>
  <p:notesSz cx="6858000" cy="965835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XKXYLDy9GkK92DKkNpNC8g==" hashData="JgBxFCk5sL8tFzUyOF9As6fw5yw=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99"/>
    <a:srgbClr val="80808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78" autoAdjust="0"/>
    <p:restoredTop sz="86486" autoAdjust="0"/>
  </p:normalViewPr>
  <p:slideViewPr>
    <p:cSldViewPr>
      <p:cViewPr varScale="1">
        <p:scale>
          <a:sx n="54" d="100"/>
          <a:sy n="54" d="100"/>
        </p:scale>
        <p:origin x="-96" y="-1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0456"/>
    </p:cViewPr>
  </p:sorterViewPr>
  <p:notesViewPr>
    <p:cSldViewPr>
      <p:cViewPr varScale="1">
        <p:scale>
          <a:sx n="31" d="100"/>
          <a:sy n="31" d="100"/>
        </p:scale>
        <p:origin x="-1578" y="-90"/>
      </p:cViewPr>
      <p:guideLst>
        <p:guide orient="horz" pos="3042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445D21C-F183-4993-8A16-9F3122291E46}" type="doc">
      <dgm:prSet loTypeId="urn:microsoft.com/office/officeart/2005/8/layout/hierarchy6" loCatId="hierarchy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endParaRPr lang="pt-PT"/>
        </a:p>
      </dgm:t>
    </dgm:pt>
    <dgm:pt modelId="{6DA27433-6395-4514-B553-6D9521689A67}">
      <dgm:prSet phldrT="[Texto]"/>
      <dgm:spPr/>
      <dgm:t>
        <a:bodyPr/>
        <a:lstStyle/>
        <a:p>
          <a:r>
            <a:rPr lang="pt-PT" dirty="0" smtClean="0">
              <a:solidFill>
                <a:schemeClr val="bg1"/>
              </a:solidFill>
            </a:rPr>
            <a:t>Planeamento do Treino</a:t>
          </a:r>
          <a:endParaRPr lang="pt-PT" dirty="0">
            <a:solidFill>
              <a:schemeClr val="bg1"/>
            </a:solidFill>
          </a:endParaRPr>
        </a:p>
      </dgm:t>
    </dgm:pt>
    <dgm:pt modelId="{13382F82-1C6A-4C36-906F-C540275EEBEF}" type="parTrans" cxnId="{52DCA275-748C-4AD1-A469-55B0DBEC64F5}">
      <dgm:prSet/>
      <dgm:spPr/>
      <dgm:t>
        <a:bodyPr/>
        <a:lstStyle/>
        <a:p>
          <a:endParaRPr lang="pt-PT">
            <a:solidFill>
              <a:schemeClr val="bg1"/>
            </a:solidFill>
          </a:endParaRPr>
        </a:p>
      </dgm:t>
    </dgm:pt>
    <dgm:pt modelId="{17544554-0D23-436D-8DD7-06458A2B8F15}" type="sibTrans" cxnId="{52DCA275-748C-4AD1-A469-55B0DBEC64F5}">
      <dgm:prSet/>
      <dgm:spPr/>
      <dgm:t>
        <a:bodyPr/>
        <a:lstStyle/>
        <a:p>
          <a:endParaRPr lang="pt-PT">
            <a:solidFill>
              <a:schemeClr val="bg1"/>
            </a:solidFill>
          </a:endParaRPr>
        </a:p>
      </dgm:t>
    </dgm:pt>
    <dgm:pt modelId="{963F05AD-C612-4C0F-9A38-EAF22083AC24}" type="asst">
      <dgm:prSet phldrT="[Texto]"/>
      <dgm:spPr/>
      <dgm:t>
        <a:bodyPr/>
        <a:lstStyle/>
        <a:p>
          <a:r>
            <a:rPr lang="pt-PT" dirty="0" smtClean="0">
              <a:solidFill>
                <a:schemeClr val="bg1"/>
              </a:solidFill>
            </a:rPr>
            <a:t>Análise da Situação</a:t>
          </a:r>
          <a:endParaRPr lang="pt-PT" dirty="0">
            <a:solidFill>
              <a:schemeClr val="bg1"/>
            </a:solidFill>
          </a:endParaRPr>
        </a:p>
      </dgm:t>
    </dgm:pt>
    <dgm:pt modelId="{C1D2D7A6-570E-478D-A44B-E70C2CB4EBB7}" type="parTrans" cxnId="{5777EB6F-AE3B-4A2F-9C50-AF5389647599}">
      <dgm:prSet/>
      <dgm:spPr/>
      <dgm:t>
        <a:bodyPr/>
        <a:lstStyle/>
        <a:p>
          <a:endParaRPr lang="pt-PT">
            <a:solidFill>
              <a:schemeClr val="bg1"/>
            </a:solidFill>
          </a:endParaRPr>
        </a:p>
      </dgm:t>
    </dgm:pt>
    <dgm:pt modelId="{5C47FCFB-9F16-4299-85A3-3BF327CC112B}" type="sibTrans" cxnId="{5777EB6F-AE3B-4A2F-9C50-AF5389647599}">
      <dgm:prSet/>
      <dgm:spPr/>
      <dgm:t>
        <a:bodyPr/>
        <a:lstStyle/>
        <a:p>
          <a:endParaRPr lang="pt-PT">
            <a:solidFill>
              <a:schemeClr val="bg1"/>
            </a:solidFill>
          </a:endParaRPr>
        </a:p>
      </dgm:t>
    </dgm:pt>
    <dgm:pt modelId="{64CBEA10-0743-4405-8877-1A4B4397EDD5}">
      <dgm:prSet phldrT="[Texto]"/>
      <dgm:spPr/>
      <dgm:t>
        <a:bodyPr/>
        <a:lstStyle/>
        <a:p>
          <a:r>
            <a:rPr lang="pt-PT" dirty="0" smtClean="0">
              <a:solidFill>
                <a:schemeClr val="bg1"/>
              </a:solidFill>
            </a:rPr>
            <a:t>Organização do Processo de Treino</a:t>
          </a:r>
          <a:endParaRPr lang="pt-PT" dirty="0">
            <a:solidFill>
              <a:schemeClr val="bg1"/>
            </a:solidFill>
          </a:endParaRPr>
        </a:p>
      </dgm:t>
    </dgm:pt>
    <dgm:pt modelId="{CA2D854F-3705-47E6-A16C-C7D3FA3AA81C}" type="parTrans" cxnId="{A5FDB4A1-FC9A-4306-B0B5-991B798482E0}">
      <dgm:prSet/>
      <dgm:spPr/>
      <dgm:t>
        <a:bodyPr/>
        <a:lstStyle/>
        <a:p>
          <a:endParaRPr lang="pt-PT">
            <a:solidFill>
              <a:schemeClr val="bg1"/>
            </a:solidFill>
          </a:endParaRPr>
        </a:p>
      </dgm:t>
    </dgm:pt>
    <dgm:pt modelId="{0C015910-2FCF-49E1-9C4E-156B2AA5925F}" type="sibTrans" cxnId="{A5FDB4A1-FC9A-4306-B0B5-991B798482E0}">
      <dgm:prSet/>
      <dgm:spPr/>
      <dgm:t>
        <a:bodyPr/>
        <a:lstStyle/>
        <a:p>
          <a:endParaRPr lang="pt-PT">
            <a:solidFill>
              <a:schemeClr val="bg1"/>
            </a:solidFill>
          </a:endParaRPr>
        </a:p>
      </dgm:t>
    </dgm:pt>
    <dgm:pt modelId="{DDBD3FB5-1758-4DDF-A3E0-DC0BA805FAA8}">
      <dgm:prSet phldrT="[Texto]"/>
      <dgm:spPr/>
      <dgm:t>
        <a:bodyPr/>
        <a:lstStyle/>
        <a:p>
          <a:r>
            <a:rPr lang="pt-PT" dirty="0" smtClean="0">
              <a:solidFill>
                <a:schemeClr val="bg1"/>
              </a:solidFill>
            </a:rPr>
            <a:t>Execução do Programa</a:t>
          </a:r>
          <a:endParaRPr lang="pt-PT" dirty="0">
            <a:solidFill>
              <a:schemeClr val="bg1"/>
            </a:solidFill>
          </a:endParaRPr>
        </a:p>
      </dgm:t>
    </dgm:pt>
    <dgm:pt modelId="{21A2DF11-6AF4-49FB-811F-E60B5C96A210}" type="parTrans" cxnId="{B4D10C0C-C42A-44D9-A631-68E81D5D9689}">
      <dgm:prSet/>
      <dgm:spPr/>
      <dgm:t>
        <a:bodyPr/>
        <a:lstStyle/>
        <a:p>
          <a:endParaRPr lang="pt-PT">
            <a:solidFill>
              <a:schemeClr val="bg1"/>
            </a:solidFill>
          </a:endParaRPr>
        </a:p>
      </dgm:t>
    </dgm:pt>
    <dgm:pt modelId="{D9F219D5-7F73-4077-9086-14F5D7E8D90B}" type="sibTrans" cxnId="{B4D10C0C-C42A-44D9-A631-68E81D5D9689}">
      <dgm:prSet/>
      <dgm:spPr/>
      <dgm:t>
        <a:bodyPr/>
        <a:lstStyle/>
        <a:p>
          <a:endParaRPr lang="pt-PT">
            <a:solidFill>
              <a:schemeClr val="bg1"/>
            </a:solidFill>
          </a:endParaRPr>
        </a:p>
      </dgm:t>
    </dgm:pt>
    <dgm:pt modelId="{2B15FBD4-B943-464D-AD33-89A46A7A876E}">
      <dgm:prSet phldrT="[Texto]"/>
      <dgm:spPr/>
      <dgm:t>
        <a:bodyPr/>
        <a:lstStyle/>
        <a:p>
          <a:r>
            <a:rPr lang="pt-PT" dirty="0" smtClean="0">
              <a:solidFill>
                <a:schemeClr val="bg1"/>
              </a:solidFill>
            </a:rPr>
            <a:t>Avaliação e Controlo do Plano</a:t>
          </a:r>
          <a:endParaRPr lang="pt-PT" dirty="0">
            <a:solidFill>
              <a:schemeClr val="bg1"/>
            </a:solidFill>
          </a:endParaRPr>
        </a:p>
      </dgm:t>
    </dgm:pt>
    <dgm:pt modelId="{C2E380B9-FD10-4B28-B1E8-25108F4CFBD1}" type="parTrans" cxnId="{EBADC89F-D7D3-4702-BEA8-1C96C5DDF15B}">
      <dgm:prSet/>
      <dgm:spPr/>
      <dgm:t>
        <a:bodyPr/>
        <a:lstStyle/>
        <a:p>
          <a:endParaRPr lang="pt-PT">
            <a:solidFill>
              <a:schemeClr val="bg1"/>
            </a:solidFill>
          </a:endParaRPr>
        </a:p>
      </dgm:t>
    </dgm:pt>
    <dgm:pt modelId="{A1CFAC10-A824-4034-98B4-E3FA75173E5F}" type="sibTrans" cxnId="{EBADC89F-D7D3-4702-BEA8-1C96C5DDF15B}">
      <dgm:prSet/>
      <dgm:spPr/>
      <dgm:t>
        <a:bodyPr/>
        <a:lstStyle/>
        <a:p>
          <a:endParaRPr lang="pt-PT">
            <a:solidFill>
              <a:schemeClr val="bg1"/>
            </a:solidFill>
          </a:endParaRPr>
        </a:p>
      </dgm:t>
    </dgm:pt>
    <dgm:pt modelId="{0D283D80-39DD-46D4-860F-B903D0F38F4B}">
      <dgm:prSet/>
      <dgm:spPr/>
      <dgm:t>
        <a:bodyPr/>
        <a:lstStyle/>
        <a:p>
          <a:r>
            <a:rPr lang="pt-PT" dirty="0" smtClean="0">
              <a:solidFill>
                <a:schemeClr val="bg1"/>
              </a:solidFill>
            </a:rPr>
            <a:t>Análise do Processo</a:t>
          </a:r>
          <a:endParaRPr lang="pt-PT" dirty="0">
            <a:solidFill>
              <a:schemeClr val="bg1"/>
            </a:solidFill>
          </a:endParaRPr>
        </a:p>
      </dgm:t>
    </dgm:pt>
    <dgm:pt modelId="{934BFAB5-3D18-4401-AC63-343078FB57D5}" type="parTrans" cxnId="{69C3236B-23DE-4B3B-9A43-2D96F327245F}">
      <dgm:prSet/>
      <dgm:spPr/>
      <dgm:t>
        <a:bodyPr/>
        <a:lstStyle/>
        <a:p>
          <a:endParaRPr lang="pt-PT">
            <a:solidFill>
              <a:schemeClr val="bg1"/>
            </a:solidFill>
          </a:endParaRPr>
        </a:p>
      </dgm:t>
    </dgm:pt>
    <dgm:pt modelId="{C96894D6-6699-4DBA-8A8C-86EA3A857F99}" type="sibTrans" cxnId="{69C3236B-23DE-4B3B-9A43-2D96F327245F}">
      <dgm:prSet/>
      <dgm:spPr/>
      <dgm:t>
        <a:bodyPr/>
        <a:lstStyle/>
        <a:p>
          <a:endParaRPr lang="pt-PT">
            <a:solidFill>
              <a:schemeClr val="bg1"/>
            </a:solidFill>
          </a:endParaRPr>
        </a:p>
      </dgm:t>
    </dgm:pt>
    <dgm:pt modelId="{4F0DBC26-BBE4-40CC-A0F9-5FD06FB65CA2}">
      <dgm:prSet/>
      <dgm:spPr/>
      <dgm:t>
        <a:bodyPr/>
        <a:lstStyle/>
        <a:p>
          <a:r>
            <a:rPr lang="pt-PT" dirty="0" smtClean="0">
              <a:solidFill>
                <a:schemeClr val="bg1"/>
              </a:solidFill>
            </a:rPr>
            <a:t>Treino</a:t>
          </a:r>
          <a:endParaRPr lang="pt-PT" dirty="0">
            <a:solidFill>
              <a:schemeClr val="bg1"/>
            </a:solidFill>
          </a:endParaRPr>
        </a:p>
      </dgm:t>
    </dgm:pt>
    <dgm:pt modelId="{B4D18306-8E28-424A-9D60-5E38EFC1AC85}" type="parTrans" cxnId="{5ED9889E-656A-4939-8A02-01027CD461B8}">
      <dgm:prSet/>
      <dgm:spPr/>
      <dgm:t>
        <a:bodyPr/>
        <a:lstStyle/>
        <a:p>
          <a:endParaRPr lang="pt-PT">
            <a:solidFill>
              <a:schemeClr val="bg1"/>
            </a:solidFill>
          </a:endParaRPr>
        </a:p>
      </dgm:t>
    </dgm:pt>
    <dgm:pt modelId="{67D4C713-444B-48E9-B179-6AB156AB09C2}" type="sibTrans" cxnId="{5ED9889E-656A-4939-8A02-01027CD461B8}">
      <dgm:prSet/>
      <dgm:spPr/>
      <dgm:t>
        <a:bodyPr/>
        <a:lstStyle/>
        <a:p>
          <a:endParaRPr lang="pt-PT">
            <a:solidFill>
              <a:schemeClr val="bg1"/>
            </a:solidFill>
          </a:endParaRPr>
        </a:p>
      </dgm:t>
    </dgm:pt>
    <dgm:pt modelId="{9E742D11-57CA-4E36-BD3A-BEA9FC856CB8}">
      <dgm:prSet/>
      <dgm:spPr/>
      <dgm:t>
        <a:bodyPr/>
        <a:lstStyle/>
        <a:p>
          <a:r>
            <a:rPr lang="pt-PT" dirty="0" smtClean="0">
              <a:solidFill>
                <a:schemeClr val="bg1"/>
              </a:solidFill>
            </a:rPr>
            <a:t>Programação</a:t>
          </a:r>
          <a:endParaRPr lang="pt-PT" dirty="0">
            <a:solidFill>
              <a:schemeClr val="bg1"/>
            </a:solidFill>
          </a:endParaRPr>
        </a:p>
      </dgm:t>
    </dgm:pt>
    <dgm:pt modelId="{EFBF14FB-B86B-45A0-849B-7074DA81ECEE}" type="parTrans" cxnId="{08F3419D-21D4-4653-A218-81436C47BB40}">
      <dgm:prSet/>
      <dgm:spPr/>
      <dgm:t>
        <a:bodyPr/>
        <a:lstStyle/>
        <a:p>
          <a:endParaRPr lang="pt-PT">
            <a:solidFill>
              <a:schemeClr val="bg1"/>
            </a:solidFill>
          </a:endParaRPr>
        </a:p>
      </dgm:t>
    </dgm:pt>
    <dgm:pt modelId="{0E8E2A86-745E-4D50-A8DD-A4AA02CB2FE4}" type="sibTrans" cxnId="{08F3419D-21D4-4653-A218-81436C47BB40}">
      <dgm:prSet/>
      <dgm:spPr/>
      <dgm:t>
        <a:bodyPr/>
        <a:lstStyle/>
        <a:p>
          <a:endParaRPr lang="pt-PT">
            <a:solidFill>
              <a:schemeClr val="bg1"/>
            </a:solidFill>
          </a:endParaRPr>
        </a:p>
      </dgm:t>
    </dgm:pt>
    <dgm:pt modelId="{34FE73C3-2AD9-429B-81BA-CAD423702409}">
      <dgm:prSet/>
      <dgm:spPr/>
      <dgm:t>
        <a:bodyPr/>
        <a:lstStyle/>
        <a:p>
          <a:r>
            <a:rPr lang="pt-PT" dirty="0" smtClean="0">
              <a:solidFill>
                <a:schemeClr val="bg1"/>
              </a:solidFill>
            </a:rPr>
            <a:t>Diagnóstico</a:t>
          </a:r>
          <a:endParaRPr lang="pt-PT" dirty="0">
            <a:solidFill>
              <a:schemeClr val="bg1"/>
            </a:solidFill>
          </a:endParaRPr>
        </a:p>
      </dgm:t>
    </dgm:pt>
    <dgm:pt modelId="{BEC21032-EF6E-4DF1-8465-1630636A22F6}" type="parTrans" cxnId="{D880D81D-38FD-42A3-A6F5-7C1A9D47C6F6}">
      <dgm:prSet/>
      <dgm:spPr/>
      <dgm:t>
        <a:bodyPr/>
        <a:lstStyle/>
        <a:p>
          <a:endParaRPr lang="pt-PT">
            <a:solidFill>
              <a:schemeClr val="bg1"/>
            </a:solidFill>
          </a:endParaRPr>
        </a:p>
      </dgm:t>
    </dgm:pt>
    <dgm:pt modelId="{3AA77FEE-F793-485C-AA4F-B08BDB901E08}" type="sibTrans" cxnId="{D880D81D-38FD-42A3-A6F5-7C1A9D47C6F6}">
      <dgm:prSet/>
      <dgm:spPr/>
      <dgm:t>
        <a:bodyPr/>
        <a:lstStyle/>
        <a:p>
          <a:endParaRPr lang="pt-PT">
            <a:solidFill>
              <a:schemeClr val="bg1"/>
            </a:solidFill>
          </a:endParaRPr>
        </a:p>
      </dgm:t>
    </dgm:pt>
    <dgm:pt modelId="{C6AEE442-71F6-4778-B948-FCD4CF88032E}">
      <dgm:prSet/>
      <dgm:spPr/>
      <dgm:t>
        <a:bodyPr/>
        <a:lstStyle/>
        <a:p>
          <a:r>
            <a:rPr lang="pt-PT" dirty="0" smtClean="0">
              <a:solidFill>
                <a:schemeClr val="bg1"/>
              </a:solidFill>
            </a:rPr>
            <a:t>Prognóstico</a:t>
          </a:r>
          <a:endParaRPr lang="pt-PT" dirty="0">
            <a:solidFill>
              <a:schemeClr val="bg1"/>
            </a:solidFill>
          </a:endParaRPr>
        </a:p>
      </dgm:t>
    </dgm:pt>
    <dgm:pt modelId="{252E0669-2704-4817-9DF7-41BDF2C59634}" type="parTrans" cxnId="{4F80C1AF-428F-4698-8E12-5EE458501B62}">
      <dgm:prSet/>
      <dgm:spPr/>
      <dgm:t>
        <a:bodyPr/>
        <a:lstStyle/>
        <a:p>
          <a:endParaRPr lang="pt-PT">
            <a:solidFill>
              <a:schemeClr val="bg1"/>
            </a:solidFill>
          </a:endParaRPr>
        </a:p>
      </dgm:t>
    </dgm:pt>
    <dgm:pt modelId="{356B8E11-6983-4B10-80A8-13B6B2D767F9}" type="sibTrans" cxnId="{4F80C1AF-428F-4698-8E12-5EE458501B62}">
      <dgm:prSet/>
      <dgm:spPr/>
      <dgm:t>
        <a:bodyPr/>
        <a:lstStyle/>
        <a:p>
          <a:endParaRPr lang="pt-PT">
            <a:solidFill>
              <a:schemeClr val="bg1"/>
            </a:solidFill>
          </a:endParaRPr>
        </a:p>
      </dgm:t>
    </dgm:pt>
    <dgm:pt modelId="{E6348A34-FA0A-425D-BB4E-BE1703519C65}" type="pres">
      <dgm:prSet presAssocID="{A445D21C-F183-4993-8A16-9F3122291E46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pt-PT"/>
        </a:p>
      </dgm:t>
    </dgm:pt>
    <dgm:pt modelId="{DB328FEF-B62E-4FE8-B15C-91D8917575D3}" type="pres">
      <dgm:prSet presAssocID="{A445D21C-F183-4993-8A16-9F3122291E46}" presName="hierFlow" presStyleCnt="0"/>
      <dgm:spPr/>
    </dgm:pt>
    <dgm:pt modelId="{B393B246-E0FC-4EA1-86AE-FB688415FC2D}" type="pres">
      <dgm:prSet presAssocID="{A445D21C-F183-4993-8A16-9F3122291E46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7425CFAF-978E-4511-A095-3A66252C3E45}" type="pres">
      <dgm:prSet presAssocID="{6DA27433-6395-4514-B553-6D9521689A67}" presName="Name14" presStyleCnt="0"/>
      <dgm:spPr/>
    </dgm:pt>
    <dgm:pt modelId="{77ED0EFF-5400-41EF-8E20-3AA00CC5969E}" type="pres">
      <dgm:prSet presAssocID="{6DA27433-6395-4514-B553-6D9521689A67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pt-PT"/>
        </a:p>
      </dgm:t>
    </dgm:pt>
    <dgm:pt modelId="{36895FA3-093C-4038-A0AB-789B4FA7F9E0}" type="pres">
      <dgm:prSet presAssocID="{6DA27433-6395-4514-B553-6D9521689A67}" presName="hierChild2" presStyleCnt="0"/>
      <dgm:spPr/>
    </dgm:pt>
    <dgm:pt modelId="{67351B12-13EB-4A5F-A769-ADC0D51F63C4}" type="pres">
      <dgm:prSet presAssocID="{C1D2D7A6-570E-478D-A44B-E70C2CB4EBB7}" presName="Name19" presStyleLbl="parChTrans1D2" presStyleIdx="0" presStyleCnt="4"/>
      <dgm:spPr/>
      <dgm:t>
        <a:bodyPr/>
        <a:lstStyle/>
        <a:p>
          <a:endParaRPr lang="pt-PT"/>
        </a:p>
      </dgm:t>
    </dgm:pt>
    <dgm:pt modelId="{3626B0EA-C84F-489E-9D26-00F1DC59658D}" type="pres">
      <dgm:prSet presAssocID="{963F05AD-C612-4C0F-9A38-EAF22083AC24}" presName="Name21" presStyleCnt="0"/>
      <dgm:spPr/>
    </dgm:pt>
    <dgm:pt modelId="{B428D239-7D5F-4AC5-A160-8B34A317DFA3}" type="pres">
      <dgm:prSet presAssocID="{963F05AD-C612-4C0F-9A38-EAF22083AC24}" presName="level2Shape" presStyleLbl="asst1" presStyleIdx="0" presStyleCnt="1"/>
      <dgm:spPr/>
      <dgm:t>
        <a:bodyPr/>
        <a:lstStyle/>
        <a:p>
          <a:endParaRPr lang="pt-PT"/>
        </a:p>
      </dgm:t>
    </dgm:pt>
    <dgm:pt modelId="{189EE456-1DAF-422E-9553-AD15F55CFC10}" type="pres">
      <dgm:prSet presAssocID="{963F05AD-C612-4C0F-9A38-EAF22083AC24}" presName="hierChild3" presStyleCnt="0"/>
      <dgm:spPr/>
    </dgm:pt>
    <dgm:pt modelId="{277A1A52-C467-4E26-9096-2072D6FE7503}" type="pres">
      <dgm:prSet presAssocID="{BEC21032-EF6E-4DF1-8465-1630636A22F6}" presName="Name19" presStyleLbl="parChTrans1D3" presStyleIdx="0" presStyleCnt="5"/>
      <dgm:spPr/>
      <dgm:t>
        <a:bodyPr/>
        <a:lstStyle/>
        <a:p>
          <a:endParaRPr lang="pt-PT"/>
        </a:p>
      </dgm:t>
    </dgm:pt>
    <dgm:pt modelId="{72881A49-F212-4DF5-B70E-E7D838816EB7}" type="pres">
      <dgm:prSet presAssocID="{34FE73C3-2AD9-429B-81BA-CAD423702409}" presName="Name21" presStyleCnt="0"/>
      <dgm:spPr/>
    </dgm:pt>
    <dgm:pt modelId="{6D7BD475-38B0-4CE1-8315-44424D083DD4}" type="pres">
      <dgm:prSet presAssocID="{34FE73C3-2AD9-429B-81BA-CAD423702409}" presName="level2Shape" presStyleLbl="node3" presStyleIdx="0" presStyleCnt="5"/>
      <dgm:spPr/>
      <dgm:t>
        <a:bodyPr/>
        <a:lstStyle/>
        <a:p>
          <a:endParaRPr lang="pt-PT"/>
        </a:p>
      </dgm:t>
    </dgm:pt>
    <dgm:pt modelId="{FB820CC8-02A6-4FB0-BE9D-F582CE042AF4}" type="pres">
      <dgm:prSet presAssocID="{34FE73C3-2AD9-429B-81BA-CAD423702409}" presName="hierChild3" presStyleCnt="0"/>
      <dgm:spPr/>
    </dgm:pt>
    <dgm:pt modelId="{E8173CAA-E048-42DA-A746-6A780E7878CE}" type="pres">
      <dgm:prSet presAssocID="{252E0669-2704-4817-9DF7-41BDF2C59634}" presName="Name19" presStyleLbl="parChTrans1D3" presStyleIdx="1" presStyleCnt="5"/>
      <dgm:spPr/>
      <dgm:t>
        <a:bodyPr/>
        <a:lstStyle/>
        <a:p>
          <a:endParaRPr lang="pt-PT"/>
        </a:p>
      </dgm:t>
    </dgm:pt>
    <dgm:pt modelId="{006543B8-D8D4-4726-8A97-7A2B39C1572E}" type="pres">
      <dgm:prSet presAssocID="{C6AEE442-71F6-4778-B948-FCD4CF88032E}" presName="Name21" presStyleCnt="0"/>
      <dgm:spPr/>
    </dgm:pt>
    <dgm:pt modelId="{AD528E48-659F-49E1-A679-743484646851}" type="pres">
      <dgm:prSet presAssocID="{C6AEE442-71F6-4778-B948-FCD4CF88032E}" presName="level2Shape" presStyleLbl="node3" presStyleIdx="1" presStyleCnt="5"/>
      <dgm:spPr/>
      <dgm:t>
        <a:bodyPr/>
        <a:lstStyle/>
        <a:p>
          <a:endParaRPr lang="pt-PT"/>
        </a:p>
      </dgm:t>
    </dgm:pt>
    <dgm:pt modelId="{A4C86945-7139-4F07-844B-00FC9C22C09D}" type="pres">
      <dgm:prSet presAssocID="{C6AEE442-71F6-4778-B948-FCD4CF88032E}" presName="hierChild3" presStyleCnt="0"/>
      <dgm:spPr/>
    </dgm:pt>
    <dgm:pt modelId="{37889AD2-E5BF-459B-8C8C-F95B386D82CF}" type="pres">
      <dgm:prSet presAssocID="{CA2D854F-3705-47E6-A16C-C7D3FA3AA81C}" presName="Name19" presStyleLbl="parChTrans1D2" presStyleIdx="1" presStyleCnt="4"/>
      <dgm:spPr/>
      <dgm:t>
        <a:bodyPr/>
        <a:lstStyle/>
        <a:p>
          <a:endParaRPr lang="pt-PT"/>
        </a:p>
      </dgm:t>
    </dgm:pt>
    <dgm:pt modelId="{A20C0B8C-C1F6-4A77-A689-2E0966AF8D58}" type="pres">
      <dgm:prSet presAssocID="{64CBEA10-0743-4405-8877-1A4B4397EDD5}" presName="Name21" presStyleCnt="0"/>
      <dgm:spPr/>
    </dgm:pt>
    <dgm:pt modelId="{6517280F-7BFD-4A79-856D-5E920DA5B9BA}" type="pres">
      <dgm:prSet presAssocID="{64CBEA10-0743-4405-8877-1A4B4397EDD5}" presName="level2Shape" presStyleLbl="node2" presStyleIdx="0" presStyleCnt="3"/>
      <dgm:spPr/>
      <dgm:t>
        <a:bodyPr/>
        <a:lstStyle/>
        <a:p>
          <a:endParaRPr lang="pt-PT"/>
        </a:p>
      </dgm:t>
    </dgm:pt>
    <dgm:pt modelId="{8DE944E1-248D-41AF-A9F0-0DDDE9008DAA}" type="pres">
      <dgm:prSet presAssocID="{64CBEA10-0743-4405-8877-1A4B4397EDD5}" presName="hierChild3" presStyleCnt="0"/>
      <dgm:spPr/>
    </dgm:pt>
    <dgm:pt modelId="{B92D6744-1293-41CC-A227-8FC4FE77D8CA}" type="pres">
      <dgm:prSet presAssocID="{EFBF14FB-B86B-45A0-849B-7074DA81ECEE}" presName="Name19" presStyleLbl="parChTrans1D3" presStyleIdx="2" presStyleCnt="5"/>
      <dgm:spPr/>
      <dgm:t>
        <a:bodyPr/>
        <a:lstStyle/>
        <a:p>
          <a:endParaRPr lang="pt-PT"/>
        </a:p>
      </dgm:t>
    </dgm:pt>
    <dgm:pt modelId="{F2817BF7-6CE8-427D-AF7A-DB3E04CFA9AD}" type="pres">
      <dgm:prSet presAssocID="{9E742D11-57CA-4E36-BD3A-BEA9FC856CB8}" presName="Name21" presStyleCnt="0"/>
      <dgm:spPr/>
    </dgm:pt>
    <dgm:pt modelId="{6572882E-5292-402C-A341-8C3003507FF3}" type="pres">
      <dgm:prSet presAssocID="{9E742D11-57CA-4E36-BD3A-BEA9FC856CB8}" presName="level2Shape" presStyleLbl="node3" presStyleIdx="2" presStyleCnt="5"/>
      <dgm:spPr/>
      <dgm:t>
        <a:bodyPr/>
        <a:lstStyle/>
        <a:p>
          <a:endParaRPr lang="pt-PT"/>
        </a:p>
      </dgm:t>
    </dgm:pt>
    <dgm:pt modelId="{B885E662-D0CD-4457-BD1F-D48136081D80}" type="pres">
      <dgm:prSet presAssocID="{9E742D11-57CA-4E36-BD3A-BEA9FC856CB8}" presName="hierChild3" presStyleCnt="0"/>
      <dgm:spPr/>
    </dgm:pt>
    <dgm:pt modelId="{613A73E9-B683-402E-9C77-EAF6B1EC515C}" type="pres">
      <dgm:prSet presAssocID="{21A2DF11-6AF4-49FB-811F-E60B5C96A210}" presName="Name19" presStyleLbl="parChTrans1D2" presStyleIdx="2" presStyleCnt="4"/>
      <dgm:spPr/>
      <dgm:t>
        <a:bodyPr/>
        <a:lstStyle/>
        <a:p>
          <a:endParaRPr lang="pt-PT"/>
        </a:p>
      </dgm:t>
    </dgm:pt>
    <dgm:pt modelId="{2EB3C818-B78A-42E3-8E35-34B591E527BD}" type="pres">
      <dgm:prSet presAssocID="{DDBD3FB5-1758-4DDF-A3E0-DC0BA805FAA8}" presName="Name21" presStyleCnt="0"/>
      <dgm:spPr/>
    </dgm:pt>
    <dgm:pt modelId="{B7D4CE5B-0505-41FE-9D78-177B0A4AF203}" type="pres">
      <dgm:prSet presAssocID="{DDBD3FB5-1758-4DDF-A3E0-DC0BA805FAA8}" presName="level2Shape" presStyleLbl="node2" presStyleIdx="1" presStyleCnt="3"/>
      <dgm:spPr/>
      <dgm:t>
        <a:bodyPr/>
        <a:lstStyle/>
        <a:p>
          <a:endParaRPr lang="pt-PT"/>
        </a:p>
      </dgm:t>
    </dgm:pt>
    <dgm:pt modelId="{FAABCF65-A847-49A3-BD6A-E1A27CA19BD1}" type="pres">
      <dgm:prSet presAssocID="{DDBD3FB5-1758-4DDF-A3E0-DC0BA805FAA8}" presName="hierChild3" presStyleCnt="0"/>
      <dgm:spPr/>
    </dgm:pt>
    <dgm:pt modelId="{AD51A0EF-17D5-42EA-AF5D-8E2D24230EA6}" type="pres">
      <dgm:prSet presAssocID="{B4D18306-8E28-424A-9D60-5E38EFC1AC85}" presName="Name19" presStyleLbl="parChTrans1D3" presStyleIdx="3" presStyleCnt="5"/>
      <dgm:spPr/>
      <dgm:t>
        <a:bodyPr/>
        <a:lstStyle/>
        <a:p>
          <a:endParaRPr lang="pt-PT"/>
        </a:p>
      </dgm:t>
    </dgm:pt>
    <dgm:pt modelId="{79AF2146-A833-45AB-9BFB-C8347BC042B3}" type="pres">
      <dgm:prSet presAssocID="{4F0DBC26-BBE4-40CC-A0F9-5FD06FB65CA2}" presName="Name21" presStyleCnt="0"/>
      <dgm:spPr/>
    </dgm:pt>
    <dgm:pt modelId="{435C05D5-39A0-48B9-A643-757B94BD1A2B}" type="pres">
      <dgm:prSet presAssocID="{4F0DBC26-BBE4-40CC-A0F9-5FD06FB65CA2}" presName="level2Shape" presStyleLbl="node3" presStyleIdx="3" presStyleCnt="5"/>
      <dgm:spPr/>
      <dgm:t>
        <a:bodyPr/>
        <a:lstStyle/>
        <a:p>
          <a:endParaRPr lang="pt-PT"/>
        </a:p>
      </dgm:t>
    </dgm:pt>
    <dgm:pt modelId="{995F55F4-3EC9-4D8D-B6E8-797D58AEBF09}" type="pres">
      <dgm:prSet presAssocID="{4F0DBC26-BBE4-40CC-A0F9-5FD06FB65CA2}" presName="hierChild3" presStyleCnt="0"/>
      <dgm:spPr/>
    </dgm:pt>
    <dgm:pt modelId="{F09E965E-59BA-4A20-925D-D3BBC0B03B6A}" type="pres">
      <dgm:prSet presAssocID="{C2E380B9-FD10-4B28-B1E8-25108F4CFBD1}" presName="Name19" presStyleLbl="parChTrans1D2" presStyleIdx="3" presStyleCnt="4"/>
      <dgm:spPr/>
      <dgm:t>
        <a:bodyPr/>
        <a:lstStyle/>
        <a:p>
          <a:endParaRPr lang="pt-PT"/>
        </a:p>
      </dgm:t>
    </dgm:pt>
    <dgm:pt modelId="{50AFCAAC-5E28-49FE-B0BC-C4D04BBB3429}" type="pres">
      <dgm:prSet presAssocID="{2B15FBD4-B943-464D-AD33-89A46A7A876E}" presName="Name21" presStyleCnt="0"/>
      <dgm:spPr/>
    </dgm:pt>
    <dgm:pt modelId="{49734C15-3C82-4B51-8296-56216B8B9F1A}" type="pres">
      <dgm:prSet presAssocID="{2B15FBD4-B943-464D-AD33-89A46A7A876E}" presName="level2Shape" presStyleLbl="node2" presStyleIdx="2" presStyleCnt="3"/>
      <dgm:spPr/>
      <dgm:t>
        <a:bodyPr/>
        <a:lstStyle/>
        <a:p>
          <a:endParaRPr lang="pt-PT"/>
        </a:p>
      </dgm:t>
    </dgm:pt>
    <dgm:pt modelId="{8149C471-F680-4681-AE97-EF8EE384078C}" type="pres">
      <dgm:prSet presAssocID="{2B15FBD4-B943-464D-AD33-89A46A7A876E}" presName="hierChild3" presStyleCnt="0"/>
      <dgm:spPr/>
    </dgm:pt>
    <dgm:pt modelId="{1F260782-16BD-4A94-9C78-8DCB941CA05F}" type="pres">
      <dgm:prSet presAssocID="{934BFAB5-3D18-4401-AC63-343078FB57D5}" presName="Name19" presStyleLbl="parChTrans1D3" presStyleIdx="4" presStyleCnt="5"/>
      <dgm:spPr/>
      <dgm:t>
        <a:bodyPr/>
        <a:lstStyle/>
        <a:p>
          <a:endParaRPr lang="pt-PT"/>
        </a:p>
      </dgm:t>
    </dgm:pt>
    <dgm:pt modelId="{61140482-A115-4999-8BE5-98135B73B4C5}" type="pres">
      <dgm:prSet presAssocID="{0D283D80-39DD-46D4-860F-B903D0F38F4B}" presName="Name21" presStyleCnt="0"/>
      <dgm:spPr/>
    </dgm:pt>
    <dgm:pt modelId="{3B946C4E-CA34-4987-BA2C-CA8E6DFFD3E9}" type="pres">
      <dgm:prSet presAssocID="{0D283D80-39DD-46D4-860F-B903D0F38F4B}" presName="level2Shape" presStyleLbl="node3" presStyleIdx="4" presStyleCnt="5"/>
      <dgm:spPr/>
      <dgm:t>
        <a:bodyPr/>
        <a:lstStyle/>
        <a:p>
          <a:endParaRPr lang="pt-PT"/>
        </a:p>
      </dgm:t>
    </dgm:pt>
    <dgm:pt modelId="{9E295EBA-9E05-4334-A037-7EB46B624494}" type="pres">
      <dgm:prSet presAssocID="{0D283D80-39DD-46D4-860F-B903D0F38F4B}" presName="hierChild3" presStyleCnt="0"/>
      <dgm:spPr/>
    </dgm:pt>
    <dgm:pt modelId="{9124509C-AB2C-44B6-A8A8-0352650EBCFD}" type="pres">
      <dgm:prSet presAssocID="{A445D21C-F183-4993-8A16-9F3122291E46}" presName="bgShapesFlow" presStyleCnt="0"/>
      <dgm:spPr/>
    </dgm:pt>
  </dgm:ptLst>
  <dgm:cxnLst>
    <dgm:cxn modelId="{EBADC89F-D7D3-4702-BEA8-1C96C5DDF15B}" srcId="{6DA27433-6395-4514-B553-6D9521689A67}" destId="{2B15FBD4-B943-464D-AD33-89A46A7A876E}" srcOrd="3" destOrd="0" parTransId="{C2E380B9-FD10-4B28-B1E8-25108F4CFBD1}" sibTransId="{A1CFAC10-A824-4034-98B4-E3FA75173E5F}"/>
    <dgm:cxn modelId="{2E33701A-179A-49CD-B4D2-196CFBC9A792}" type="presOf" srcId="{252E0669-2704-4817-9DF7-41BDF2C59634}" destId="{E8173CAA-E048-42DA-A746-6A780E7878CE}" srcOrd="0" destOrd="0" presId="urn:microsoft.com/office/officeart/2005/8/layout/hierarchy6"/>
    <dgm:cxn modelId="{9AF0AA93-AABD-4074-8097-DF20B73B3284}" type="presOf" srcId="{CA2D854F-3705-47E6-A16C-C7D3FA3AA81C}" destId="{37889AD2-E5BF-459B-8C8C-F95B386D82CF}" srcOrd="0" destOrd="0" presId="urn:microsoft.com/office/officeart/2005/8/layout/hierarchy6"/>
    <dgm:cxn modelId="{89CF86B7-A3E4-436D-B9B0-40A6E9DA385E}" type="presOf" srcId="{C2E380B9-FD10-4B28-B1E8-25108F4CFBD1}" destId="{F09E965E-59BA-4A20-925D-D3BBC0B03B6A}" srcOrd="0" destOrd="0" presId="urn:microsoft.com/office/officeart/2005/8/layout/hierarchy6"/>
    <dgm:cxn modelId="{B4D10C0C-C42A-44D9-A631-68E81D5D9689}" srcId="{6DA27433-6395-4514-B553-6D9521689A67}" destId="{DDBD3FB5-1758-4DDF-A3E0-DC0BA805FAA8}" srcOrd="2" destOrd="0" parTransId="{21A2DF11-6AF4-49FB-811F-E60B5C96A210}" sibTransId="{D9F219D5-7F73-4077-9086-14F5D7E8D90B}"/>
    <dgm:cxn modelId="{A5FDB4A1-FC9A-4306-B0B5-991B798482E0}" srcId="{6DA27433-6395-4514-B553-6D9521689A67}" destId="{64CBEA10-0743-4405-8877-1A4B4397EDD5}" srcOrd="1" destOrd="0" parTransId="{CA2D854F-3705-47E6-A16C-C7D3FA3AA81C}" sibTransId="{0C015910-2FCF-49E1-9C4E-156B2AA5925F}"/>
    <dgm:cxn modelId="{99593A85-DDF5-4C4B-8363-C290F43FB63E}" type="presOf" srcId="{C6AEE442-71F6-4778-B948-FCD4CF88032E}" destId="{AD528E48-659F-49E1-A679-743484646851}" srcOrd="0" destOrd="0" presId="urn:microsoft.com/office/officeart/2005/8/layout/hierarchy6"/>
    <dgm:cxn modelId="{52DCA275-748C-4AD1-A469-55B0DBEC64F5}" srcId="{A445D21C-F183-4993-8A16-9F3122291E46}" destId="{6DA27433-6395-4514-B553-6D9521689A67}" srcOrd="0" destOrd="0" parTransId="{13382F82-1C6A-4C36-906F-C540275EEBEF}" sibTransId="{17544554-0D23-436D-8DD7-06458A2B8F15}"/>
    <dgm:cxn modelId="{69C3236B-23DE-4B3B-9A43-2D96F327245F}" srcId="{2B15FBD4-B943-464D-AD33-89A46A7A876E}" destId="{0D283D80-39DD-46D4-860F-B903D0F38F4B}" srcOrd="0" destOrd="0" parTransId="{934BFAB5-3D18-4401-AC63-343078FB57D5}" sibTransId="{C96894D6-6699-4DBA-8A8C-86EA3A857F99}"/>
    <dgm:cxn modelId="{5777EB6F-AE3B-4A2F-9C50-AF5389647599}" srcId="{6DA27433-6395-4514-B553-6D9521689A67}" destId="{963F05AD-C612-4C0F-9A38-EAF22083AC24}" srcOrd="0" destOrd="0" parTransId="{C1D2D7A6-570E-478D-A44B-E70C2CB4EBB7}" sibTransId="{5C47FCFB-9F16-4299-85A3-3BF327CC112B}"/>
    <dgm:cxn modelId="{E67EA0DF-3A93-47C9-BCE8-A2DD2C3AEFAA}" type="presOf" srcId="{21A2DF11-6AF4-49FB-811F-E60B5C96A210}" destId="{613A73E9-B683-402E-9C77-EAF6B1EC515C}" srcOrd="0" destOrd="0" presId="urn:microsoft.com/office/officeart/2005/8/layout/hierarchy6"/>
    <dgm:cxn modelId="{033CEDD9-0CCC-47E1-9BE2-738885D958F1}" type="presOf" srcId="{C1D2D7A6-570E-478D-A44B-E70C2CB4EBB7}" destId="{67351B12-13EB-4A5F-A769-ADC0D51F63C4}" srcOrd="0" destOrd="0" presId="urn:microsoft.com/office/officeart/2005/8/layout/hierarchy6"/>
    <dgm:cxn modelId="{5632B21C-BCDF-451B-8654-A00B89F89FAC}" type="presOf" srcId="{2B15FBD4-B943-464D-AD33-89A46A7A876E}" destId="{49734C15-3C82-4B51-8296-56216B8B9F1A}" srcOrd="0" destOrd="0" presId="urn:microsoft.com/office/officeart/2005/8/layout/hierarchy6"/>
    <dgm:cxn modelId="{D0BEA483-3AAC-4C5B-9FD4-5767ED9AD449}" type="presOf" srcId="{934BFAB5-3D18-4401-AC63-343078FB57D5}" destId="{1F260782-16BD-4A94-9C78-8DCB941CA05F}" srcOrd="0" destOrd="0" presId="urn:microsoft.com/office/officeart/2005/8/layout/hierarchy6"/>
    <dgm:cxn modelId="{555E3428-3DD5-475F-BB17-7BDA7A476C37}" type="presOf" srcId="{4F0DBC26-BBE4-40CC-A0F9-5FD06FB65CA2}" destId="{435C05D5-39A0-48B9-A643-757B94BD1A2B}" srcOrd="0" destOrd="0" presId="urn:microsoft.com/office/officeart/2005/8/layout/hierarchy6"/>
    <dgm:cxn modelId="{E4597E97-4693-4972-9B19-362F992817F0}" type="presOf" srcId="{34FE73C3-2AD9-429B-81BA-CAD423702409}" destId="{6D7BD475-38B0-4CE1-8315-44424D083DD4}" srcOrd="0" destOrd="0" presId="urn:microsoft.com/office/officeart/2005/8/layout/hierarchy6"/>
    <dgm:cxn modelId="{4F80C1AF-428F-4698-8E12-5EE458501B62}" srcId="{963F05AD-C612-4C0F-9A38-EAF22083AC24}" destId="{C6AEE442-71F6-4778-B948-FCD4CF88032E}" srcOrd="1" destOrd="0" parTransId="{252E0669-2704-4817-9DF7-41BDF2C59634}" sibTransId="{356B8E11-6983-4B10-80A8-13B6B2D767F9}"/>
    <dgm:cxn modelId="{61B0EAB2-613E-4402-8342-D83CA9C02527}" type="presOf" srcId="{64CBEA10-0743-4405-8877-1A4B4397EDD5}" destId="{6517280F-7BFD-4A79-856D-5E920DA5B9BA}" srcOrd="0" destOrd="0" presId="urn:microsoft.com/office/officeart/2005/8/layout/hierarchy6"/>
    <dgm:cxn modelId="{7DDDACC5-3F61-4D43-BD55-8A179EAC9977}" type="presOf" srcId="{9E742D11-57CA-4E36-BD3A-BEA9FC856CB8}" destId="{6572882E-5292-402C-A341-8C3003507FF3}" srcOrd="0" destOrd="0" presId="urn:microsoft.com/office/officeart/2005/8/layout/hierarchy6"/>
    <dgm:cxn modelId="{D45ED9C1-8C86-497B-808F-E038DDC78CEE}" type="presOf" srcId="{B4D18306-8E28-424A-9D60-5E38EFC1AC85}" destId="{AD51A0EF-17D5-42EA-AF5D-8E2D24230EA6}" srcOrd="0" destOrd="0" presId="urn:microsoft.com/office/officeart/2005/8/layout/hierarchy6"/>
    <dgm:cxn modelId="{08F3419D-21D4-4653-A218-81436C47BB40}" srcId="{64CBEA10-0743-4405-8877-1A4B4397EDD5}" destId="{9E742D11-57CA-4E36-BD3A-BEA9FC856CB8}" srcOrd="0" destOrd="0" parTransId="{EFBF14FB-B86B-45A0-849B-7074DA81ECEE}" sibTransId="{0E8E2A86-745E-4D50-A8DD-A4AA02CB2FE4}"/>
    <dgm:cxn modelId="{72ED6301-E397-4924-8CF0-5B87322FE486}" type="presOf" srcId="{BEC21032-EF6E-4DF1-8465-1630636A22F6}" destId="{277A1A52-C467-4E26-9096-2072D6FE7503}" srcOrd="0" destOrd="0" presId="urn:microsoft.com/office/officeart/2005/8/layout/hierarchy6"/>
    <dgm:cxn modelId="{F731BBC9-9B18-4B05-AE12-C41002CAA73B}" type="presOf" srcId="{0D283D80-39DD-46D4-860F-B903D0F38F4B}" destId="{3B946C4E-CA34-4987-BA2C-CA8E6DFFD3E9}" srcOrd="0" destOrd="0" presId="urn:microsoft.com/office/officeart/2005/8/layout/hierarchy6"/>
    <dgm:cxn modelId="{5ED9889E-656A-4939-8A02-01027CD461B8}" srcId="{DDBD3FB5-1758-4DDF-A3E0-DC0BA805FAA8}" destId="{4F0DBC26-BBE4-40CC-A0F9-5FD06FB65CA2}" srcOrd="0" destOrd="0" parTransId="{B4D18306-8E28-424A-9D60-5E38EFC1AC85}" sibTransId="{67D4C713-444B-48E9-B179-6AB156AB09C2}"/>
    <dgm:cxn modelId="{67E5A455-7BE0-4C8C-9D04-0FE77EF460AA}" type="presOf" srcId="{EFBF14FB-B86B-45A0-849B-7074DA81ECEE}" destId="{B92D6744-1293-41CC-A227-8FC4FE77D8CA}" srcOrd="0" destOrd="0" presId="urn:microsoft.com/office/officeart/2005/8/layout/hierarchy6"/>
    <dgm:cxn modelId="{99D95F74-7FC2-4B9D-AAF1-EA68AECE7301}" type="presOf" srcId="{DDBD3FB5-1758-4DDF-A3E0-DC0BA805FAA8}" destId="{B7D4CE5B-0505-41FE-9D78-177B0A4AF203}" srcOrd="0" destOrd="0" presId="urn:microsoft.com/office/officeart/2005/8/layout/hierarchy6"/>
    <dgm:cxn modelId="{431A7457-DC16-4FD1-AD2D-EB5C91F53219}" type="presOf" srcId="{A445D21C-F183-4993-8A16-9F3122291E46}" destId="{E6348A34-FA0A-425D-BB4E-BE1703519C65}" srcOrd="0" destOrd="0" presId="urn:microsoft.com/office/officeart/2005/8/layout/hierarchy6"/>
    <dgm:cxn modelId="{D880D81D-38FD-42A3-A6F5-7C1A9D47C6F6}" srcId="{963F05AD-C612-4C0F-9A38-EAF22083AC24}" destId="{34FE73C3-2AD9-429B-81BA-CAD423702409}" srcOrd="0" destOrd="0" parTransId="{BEC21032-EF6E-4DF1-8465-1630636A22F6}" sibTransId="{3AA77FEE-F793-485C-AA4F-B08BDB901E08}"/>
    <dgm:cxn modelId="{51508764-3DF4-4E08-AB94-E4A057EB1C55}" type="presOf" srcId="{6DA27433-6395-4514-B553-6D9521689A67}" destId="{77ED0EFF-5400-41EF-8E20-3AA00CC5969E}" srcOrd="0" destOrd="0" presId="urn:microsoft.com/office/officeart/2005/8/layout/hierarchy6"/>
    <dgm:cxn modelId="{F32E43D8-2C34-4CBC-8568-45B26724C3F8}" type="presOf" srcId="{963F05AD-C612-4C0F-9A38-EAF22083AC24}" destId="{B428D239-7D5F-4AC5-A160-8B34A317DFA3}" srcOrd="0" destOrd="0" presId="urn:microsoft.com/office/officeart/2005/8/layout/hierarchy6"/>
    <dgm:cxn modelId="{9534398A-6251-42B2-AA91-EC79648F8F75}" type="presParOf" srcId="{E6348A34-FA0A-425D-BB4E-BE1703519C65}" destId="{DB328FEF-B62E-4FE8-B15C-91D8917575D3}" srcOrd="0" destOrd="0" presId="urn:microsoft.com/office/officeart/2005/8/layout/hierarchy6"/>
    <dgm:cxn modelId="{21993F29-5817-4F9C-B83D-97622475E049}" type="presParOf" srcId="{DB328FEF-B62E-4FE8-B15C-91D8917575D3}" destId="{B393B246-E0FC-4EA1-86AE-FB688415FC2D}" srcOrd="0" destOrd="0" presId="urn:microsoft.com/office/officeart/2005/8/layout/hierarchy6"/>
    <dgm:cxn modelId="{70012B4B-8ED9-4277-AB67-D3E0DEC8BBCD}" type="presParOf" srcId="{B393B246-E0FC-4EA1-86AE-FB688415FC2D}" destId="{7425CFAF-978E-4511-A095-3A66252C3E45}" srcOrd="0" destOrd="0" presId="urn:microsoft.com/office/officeart/2005/8/layout/hierarchy6"/>
    <dgm:cxn modelId="{DEFDBAAC-CC9F-416C-A3AB-3CC831E93873}" type="presParOf" srcId="{7425CFAF-978E-4511-A095-3A66252C3E45}" destId="{77ED0EFF-5400-41EF-8E20-3AA00CC5969E}" srcOrd="0" destOrd="0" presId="urn:microsoft.com/office/officeart/2005/8/layout/hierarchy6"/>
    <dgm:cxn modelId="{384BF833-E094-4B51-8EBD-54A56D5181A8}" type="presParOf" srcId="{7425CFAF-978E-4511-A095-3A66252C3E45}" destId="{36895FA3-093C-4038-A0AB-789B4FA7F9E0}" srcOrd="1" destOrd="0" presId="urn:microsoft.com/office/officeart/2005/8/layout/hierarchy6"/>
    <dgm:cxn modelId="{B25BA2DD-54B1-476F-94F6-B78D0658CEA4}" type="presParOf" srcId="{36895FA3-093C-4038-A0AB-789B4FA7F9E0}" destId="{67351B12-13EB-4A5F-A769-ADC0D51F63C4}" srcOrd="0" destOrd="0" presId="urn:microsoft.com/office/officeart/2005/8/layout/hierarchy6"/>
    <dgm:cxn modelId="{E8D1D492-46A6-4AA7-B632-E1DC62DD7F46}" type="presParOf" srcId="{36895FA3-093C-4038-A0AB-789B4FA7F9E0}" destId="{3626B0EA-C84F-489E-9D26-00F1DC59658D}" srcOrd="1" destOrd="0" presId="urn:microsoft.com/office/officeart/2005/8/layout/hierarchy6"/>
    <dgm:cxn modelId="{950B759C-98B3-48AD-A630-9159FDA8BE3B}" type="presParOf" srcId="{3626B0EA-C84F-489E-9D26-00F1DC59658D}" destId="{B428D239-7D5F-4AC5-A160-8B34A317DFA3}" srcOrd="0" destOrd="0" presId="urn:microsoft.com/office/officeart/2005/8/layout/hierarchy6"/>
    <dgm:cxn modelId="{BF4F9562-8DFB-4037-8F5A-D74DE120471F}" type="presParOf" srcId="{3626B0EA-C84F-489E-9D26-00F1DC59658D}" destId="{189EE456-1DAF-422E-9553-AD15F55CFC10}" srcOrd="1" destOrd="0" presId="urn:microsoft.com/office/officeart/2005/8/layout/hierarchy6"/>
    <dgm:cxn modelId="{25860298-95A7-49B0-9D99-C30465C8B396}" type="presParOf" srcId="{189EE456-1DAF-422E-9553-AD15F55CFC10}" destId="{277A1A52-C467-4E26-9096-2072D6FE7503}" srcOrd="0" destOrd="0" presId="urn:microsoft.com/office/officeart/2005/8/layout/hierarchy6"/>
    <dgm:cxn modelId="{FB27C628-45B6-41FF-AF49-9D422EF16D8C}" type="presParOf" srcId="{189EE456-1DAF-422E-9553-AD15F55CFC10}" destId="{72881A49-F212-4DF5-B70E-E7D838816EB7}" srcOrd="1" destOrd="0" presId="urn:microsoft.com/office/officeart/2005/8/layout/hierarchy6"/>
    <dgm:cxn modelId="{809896FE-BDBB-40C4-A7B7-3E894E25EDC4}" type="presParOf" srcId="{72881A49-F212-4DF5-B70E-E7D838816EB7}" destId="{6D7BD475-38B0-4CE1-8315-44424D083DD4}" srcOrd="0" destOrd="0" presId="urn:microsoft.com/office/officeart/2005/8/layout/hierarchy6"/>
    <dgm:cxn modelId="{0D513A99-8163-412E-B11B-F260FE306B73}" type="presParOf" srcId="{72881A49-F212-4DF5-B70E-E7D838816EB7}" destId="{FB820CC8-02A6-4FB0-BE9D-F582CE042AF4}" srcOrd="1" destOrd="0" presId="urn:microsoft.com/office/officeart/2005/8/layout/hierarchy6"/>
    <dgm:cxn modelId="{E5A38D4A-0D28-4C0E-BC25-D8B8A5B21010}" type="presParOf" srcId="{189EE456-1DAF-422E-9553-AD15F55CFC10}" destId="{E8173CAA-E048-42DA-A746-6A780E7878CE}" srcOrd="2" destOrd="0" presId="urn:microsoft.com/office/officeart/2005/8/layout/hierarchy6"/>
    <dgm:cxn modelId="{6659F8E5-954A-476E-9E9C-791AF42B4081}" type="presParOf" srcId="{189EE456-1DAF-422E-9553-AD15F55CFC10}" destId="{006543B8-D8D4-4726-8A97-7A2B39C1572E}" srcOrd="3" destOrd="0" presId="urn:microsoft.com/office/officeart/2005/8/layout/hierarchy6"/>
    <dgm:cxn modelId="{0798219E-9ACE-48FA-93C2-82406FC7EE40}" type="presParOf" srcId="{006543B8-D8D4-4726-8A97-7A2B39C1572E}" destId="{AD528E48-659F-49E1-A679-743484646851}" srcOrd="0" destOrd="0" presId="urn:microsoft.com/office/officeart/2005/8/layout/hierarchy6"/>
    <dgm:cxn modelId="{F9CBA676-70DA-41B7-813B-7B6CE44F2931}" type="presParOf" srcId="{006543B8-D8D4-4726-8A97-7A2B39C1572E}" destId="{A4C86945-7139-4F07-844B-00FC9C22C09D}" srcOrd="1" destOrd="0" presId="urn:microsoft.com/office/officeart/2005/8/layout/hierarchy6"/>
    <dgm:cxn modelId="{C9916FE7-CDA4-438F-81EA-C139E8399D71}" type="presParOf" srcId="{36895FA3-093C-4038-A0AB-789B4FA7F9E0}" destId="{37889AD2-E5BF-459B-8C8C-F95B386D82CF}" srcOrd="2" destOrd="0" presId="urn:microsoft.com/office/officeart/2005/8/layout/hierarchy6"/>
    <dgm:cxn modelId="{D19211B1-8B65-48FF-9264-5FB05A31F1EA}" type="presParOf" srcId="{36895FA3-093C-4038-A0AB-789B4FA7F9E0}" destId="{A20C0B8C-C1F6-4A77-A689-2E0966AF8D58}" srcOrd="3" destOrd="0" presId="urn:microsoft.com/office/officeart/2005/8/layout/hierarchy6"/>
    <dgm:cxn modelId="{63344C5F-70A3-481F-A61C-ABC5ECB6BE41}" type="presParOf" srcId="{A20C0B8C-C1F6-4A77-A689-2E0966AF8D58}" destId="{6517280F-7BFD-4A79-856D-5E920DA5B9BA}" srcOrd="0" destOrd="0" presId="urn:microsoft.com/office/officeart/2005/8/layout/hierarchy6"/>
    <dgm:cxn modelId="{24E8DAD2-CFC0-48CE-87E1-085BBEC578F5}" type="presParOf" srcId="{A20C0B8C-C1F6-4A77-A689-2E0966AF8D58}" destId="{8DE944E1-248D-41AF-A9F0-0DDDE9008DAA}" srcOrd="1" destOrd="0" presId="urn:microsoft.com/office/officeart/2005/8/layout/hierarchy6"/>
    <dgm:cxn modelId="{79004F4A-FF49-45B2-B161-6D64A3000671}" type="presParOf" srcId="{8DE944E1-248D-41AF-A9F0-0DDDE9008DAA}" destId="{B92D6744-1293-41CC-A227-8FC4FE77D8CA}" srcOrd="0" destOrd="0" presId="urn:microsoft.com/office/officeart/2005/8/layout/hierarchy6"/>
    <dgm:cxn modelId="{8F0CFDB3-0040-4710-982F-BEB1DBCC6ED7}" type="presParOf" srcId="{8DE944E1-248D-41AF-A9F0-0DDDE9008DAA}" destId="{F2817BF7-6CE8-427D-AF7A-DB3E04CFA9AD}" srcOrd="1" destOrd="0" presId="urn:microsoft.com/office/officeart/2005/8/layout/hierarchy6"/>
    <dgm:cxn modelId="{CDC54314-70D6-455E-A8FC-89D2CFA91FC6}" type="presParOf" srcId="{F2817BF7-6CE8-427D-AF7A-DB3E04CFA9AD}" destId="{6572882E-5292-402C-A341-8C3003507FF3}" srcOrd="0" destOrd="0" presId="urn:microsoft.com/office/officeart/2005/8/layout/hierarchy6"/>
    <dgm:cxn modelId="{97A3C11C-6D98-432C-A3F1-DE36E2EC76DC}" type="presParOf" srcId="{F2817BF7-6CE8-427D-AF7A-DB3E04CFA9AD}" destId="{B885E662-D0CD-4457-BD1F-D48136081D80}" srcOrd="1" destOrd="0" presId="urn:microsoft.com/office/officeart/2005/8/layout/hierarchy6"/>
    <dgm:cxn modelId="{6DDAAC3F-6373-4590-B99B-E4AEBF32B7D2}" type="presParOf" srcId="{36895FA3-093C-4038-A0AB-789B4FA7F9E0}" destId="{613A73E9-B683-402E-9C77-EAF6B1EC515C}" srcOrd="4" destOrd="0" presId="urn:microsoft.com/office/officeart/2005/8/layout/hierarchy6"/>
    <dgm:cxn modelId="{DFB8AA7C-8A2F-4FA4-8D59-70514B346B7F}" type="presParOf" srcId="{36895FA3-093C-4038-A0AB-789B4FA7F9E0}" destId="{2EB3C818-B78A-42E3-8E35-34B591E527BD}" srcOrd="5" destOrd="0" presId="urn:microsoft.com/office/officeart/2005/8/layout/hierarchy6"/>
    <dgm:cxn modelId="{AF075E85-243B-4786-86FC-458B8A8C82CB}" type="presParOf" srcId="{2EB3C818-B78A-42E3-8E35-34B591E527BD}" destId="{B7D4CE5B-0505-41FE-9D78-177B0A4AF203}" srcOrd="0" destOrd="0" presId="urn:microsoft.com/office/officeart/2005/8/layout/hierarchy6"/>
    <dgm:cxn modelId="{0D31E7D0-A48A-4EC7-AF8F-A7BCBE478487}" type="presParOf" srcId="{2EB3C818-B78A-42E3-8E35-34B591E527BD}" destId="{FAABCF65-A847-49A3-BD6A-E1A27CA19BD1}" srcOrd="1" destOrd="0" presId="urn:microsoft.com/office/officeart/2005/8/layout/hierarchy6"/>
    <dgm:cxn modelId="{57780C0C-686B-422C-AECF-CF1DDC05C941}" type="presParOf" srcId="{FAABCF65-A847-49A3-BD6A-E1A27CA19BD1}" destId="{AD51A0EF-17D5-42EA-AF5D-8E2D24230EA6}" srcOrd="0" destOrd="0" presId="urn:microsoft.com/office/officeart/2005/8/layout/hierarchy6"/>
    <dgm:cxn modelId="{C68E8795-7608-4588-AD16-A2C9B2BC6C05}" type="presParOf" srcId="{FAABCF65-A847-49A3-BD6A-E1A27CA19BD1}" destId="{79AF2146-A833-45AB-9BFB-C8347BC042B3}" srcOrd="1" destOrd="0" presId="urn:microsoft.com/office/officeart/2005/8/layout/hierarchy6"/>
    <dgm:cxn modelId="{5369AEA2-9C56-44A3-9AC0-63672F4B98E3}" type="presParOf" srcId="{79AF2146-A833-45AB-9BFB-C8347BC042B3}" destId="{435C05D5-39A0-48B9-A643-757B94BD1A2B}" srcOrd="0" destOrd="0" presId="urn:microsoft.com/office/officeart/2005/8/layout/hierarchy6"/>
    <dgm:cxn modelId="{17C895DE-B2AD-406C-9AE4-F86A044BCBE9}" type="presParOf" srcId="{79AF2146-A833-45AB-9BFB-C8347BC042B3}" destId="{995F55F4-3EC9-4D8D-B6E8-797D58AEBF09}" srcOrd="1" destOrd="0" presId="urn:microsoft.com/office/officeart/2005/8/layout/hierarchy6"/>
    <dgm:cxn modelId="{50E96865-E01F-41FD-8D59-672ACFB4CFBD}" type="presParOf" srcId="{36895FA3-093C-4038-A0AB-789B4FA7F9E0}" destId="{F09E965E-59BA-4A20-925D-D3BBC0B03B6A}" srcOrd="6" destOrd="0" presId="urn:microsoft.com/office/officeart/2005/8/layout/hierarchy6"/>
    <dgm:cxn modelId="{1A6B2FD5-E9EC-4A52-AAD4-63E84ABE1E82}" type="presParOf" srcId="{36895FA3-093C-4038-A0AB-789B4FA7F9E0}" destId="{50AFCAAC-5E28-49FE-B0BC-C4D04BBB3429}" srcOrd="7" destOrd="0" presId="urn:microsoft.com/office/officeart/2005/8/layout/hierarchy6"/>
    <dgm:cxn modelId="{9D1F8ED3-A7F7-41BD-9557-2220313D1589}" type="presParOf" srcId="{50AFCAAC-5E28-49FE-B0BC-C4D04BBB3429}" destId="{49734C15-3C82-4B51-8296-56216B8B9F1A}" srcOrd="0" destOrd="0" presId="urn:microsoft.com/office/officeart/2005/8/layout/hierarchy6"/>
    <dgm:cxn modelId="{57462A9A-DF1B-49BF-AB9A-83245FAC7F1F}" type="presParOf" srcId="{50AFCAAC-5E28-49FE-B0BC-C4D04BBB3429}" destId="{8149C471-F680-4681-AE97-EF8EE384078C}" srcOrd="1" destOrd="0" presId="urn:microsoft.com/office/officeart/2005/8/layout/hierarchy6"/>
    <dgm:cxn modelId="{77EC4276-0370-4CA6-B865-6BB872084C32}" type="presParOf" srcId="{8149C471-F680-4681-AE97-EF8EE384078C}" destId="{1F260782-16BD-4A94-9C78-8DCB941CA05F}" srcOrd="0" destOrd="0" presId="urn:microsoft.com/office/officeart/2005/8/layout/hierarchy6"/>
    <dgm:cxn modelId="{29422161-897A-4139-9E54-1BDBA181465F}" type="presParOf" srcId="{8149C471-F680-4681-AE97-EF8EE384078C}" destId="{61140482-A115-4999-8BE5-98135B73B4C5}" srcOrd="1" destOrd="0" presId="urn:microsoft.com/office/officeart/2005/8/layout/hierarchy6"/>
    <dgm:cxn modelId="{972D6B7D-654A-44E3-ADC9-37F4CFF7DF86}" type="presParOf" srcId="{61140482-A115-4999-8BE5-98135B73B4C5}" destId="{3B946C4E-CA34-4987-BA2C-CA8E6DFFD3E9}" srcOrd="0" destOrd="0" presId="urn:microsoft.com/office/officeart/2005/8/layout/hierarchy6"/>
    <dgm:cxn modelId="{B18210F4-E2D8-4BA1-92DD-B93784820EE8}" type="presParOf" srcId="{61140482-A115-4999-8BE5-98135B73B4C5}" destId="{9E295EBA-9E05-4334-A037-7EB46B624494}" srcOrd="1" destOrd="0" presId="urn:microsoft.com/office/officeart/2005/8/layout/hierarchy6"/>
    <dgm:cxn modelId="{8419DDD2-0AFF-43D6-99CF-FEF6B003082D}" type="presParOf" srcId="{E6348A34-FA0A-425D-BB4E-BE1703519C65}" destId="{9124509C-AB2C-44B6-A8A8-0352650EBCFD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DEBA47E-6359-46B7-BB52-9640A0B6519F}" type="doc">
      <dgm:prSet loTypeId="urn:microsoft.com/office/officeart/2005/8/layout/hierarchy1" loCatId="hierarchy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endParaRPr lang="pt-PT"/>
        </a:p>
      </dgm:t>
    </dgm:pt>
    <dgm:pt modelId="{BE074F3D-8E9E-46F7-87C5-DE7F847CA35D}">
      <dgm:prSet phldrT="[Texto]" custT="1"/>
      <dgm:spPr/>
      <dgm:t>
        <a:bodyPr/>
        <a:lstStyle/>
        <a:p>
          <a:r>
            <a:rPr lang="pt-PT" sz="1600" dirty="0" smtClean="0">
              <a:latin typeface="Arial" pitchFamily="34" charset="0"/>
              <a:cs typeface="Arial" pitchFamily="34" charset="0"/>
            </a:rPr>
            <a:t>Macrociclo</a:t>
          </a:r>
          <a:endParaRPr lang="pt-PT" sz="1600" dirty="0">
            <a:latin typeface="Arial" pitchFamily="34" charset="0"/>
            <a:cs typeface="Arial" pitchFamily="34" charset="0"/>
          </a:endParaRPr>
        </a:p>
      </dgm:t>
    </dgm:pt>
    <dgm:pt modelId="{B3BCED38-90CC-408D-B8CD-17C9774514BD}" type="parTrans" cxnId="{001B1DB3-01EE-45C3-9562-18F3F30F46DF}">
      <dgm:prSet/>
      <dgm:spPr/>
      <dgm:t>
        <a:bodyPr/>
        <a:lstStyle/>
        <a:p>
          <a:endParaRPr lang="pt-PT" sz="1600">
            <a:latin typeface="Arial" pitchFamily="34" charset="0"/>
            <a:cs typeface="Arial" pitchFamily="34" charset="0"/>
          </a:endParaRPr>
        </a:p>
      </dgm:t>
    </dgm:pt>
    <dgm:pt modelId="{52D2A40B-5F3F-44FA-9539-F6391F93AA52}" type="sibTrans" cxnId="{001B1DB3-01EE-45C3-9562-18F3F30F46DF}">
      <dgm:prSet/>
      <dgm:spPr/>
      <dgm:t>
        <a:bodyPr/>
        <a:lstStyle/>
        <a:p>
          <a:endParaRPr lang="pt-PT" sz="1600">
            <a:latin typeface="Arial" pitchFamily="34" charset="0"/>
            <a:cs typeface="Arial" pitchFamily="34" charset="0"/>
          </a:endParaRPr>
        </a:p>
      </dgm:t>
    </dgm:pt>
    <dgm:pt modelId="{1D078DBB-01E6-407E-9030-CA00EB85677E}">
      <dgm:prSet phldrT="[Texto]" custT="1"/>
      <dgm:spPr/>
      <dgm:t>
        <a:bodyPr/>
        <a:lstStyle/>
        <a:p>
          <a:r>
            <a:rPr lang="pt-PT" sz="1600" dirty="0" smtClean="0">
              <a:latin typeface="Arial" pitchFamily="34" charset="0"/>
              <a:cs typeface="Arial" pitchFamily="34" charset="0"/>
            </a:rPr>
            <a:t>Mesociclo 1</a:t>
          </a:r>
          <a:endParaRPr lang="pt-PT" sz="1600" dirty="0">
            <a:latin typeface="Arial" pitchFamily="34" charset="0"/>
            <a:cs typeface="Arial" pitchFamily="34" charset="0"/>
          </a:endParaRPr>
        </a:p>
      </dgm:t>
    </dgm:pt>
    <dgm:pt modelId="{2C383740-36B0-42E2-B2B2-D85715F90F2A}" type="parTrans" cxnId="{6EF22058-397D-4856-8CDF-3CE9ED909D51}">
      <dgm:prSet/>
      <dgm:spPr/>
      <dgm:t>
        <a:bodyPr/>
        <a:lstStyle/>
        <a:p>
          <a:endParaRPr lang="pt-PT" sz="1600">
            <a:latin typeface="Arial" pitchFamily="34" charset="0"/>
            <a:cs typeface="Arial" pitchFamily="34" charset="0"/>
          </a:endParaRPr>
        </a:p>
      </dgm:t>
    </dgm:pt>
    <dgm:pt modelId="{56FD20F9-CC05-4D88-87D5-8894DC8A9E5B}" type="sibTrans" cxnId="{6EF22058-397D-4856-8CDF-3CE9ED909D51}">
      <dgm:prSet/>
      <dgm:spPr/>
      <dgm:t>
        <a:bodyPr/>
        <a:lstStyle/>
        <a:p>
          <a:endParaRPr lang="pt-PT" sz="1600">
            <a:latin typeface="Arial" pitchFamily="34" charset="0"/>
            <a:cs typeface="Arial" pitchFamily="34" charset="0"/>
          </a:endParaRPr>
        </a:p>
      </dgm:t>
    </dgm:pt>
    <dgm:pt modelId="{D584920B-D352-4193-AC3B-34CC3A9F78A1}">
      <dgm:prSet phldrT="[Texto]" custT="1"/>
      <dgm:spPr/>
      <dgm:t>
        <a:bodyPr/>
        <a:lstStyle/>
        <a:p>
          <a:r>
            <a:rPr lang="pt-PT" sz="1600" dirty="0" smtClean="0">
              <a:latin typeface="Arial" pitchFamily="34" charset="0"/>
              <a:cs typeface="Arial" pitchFamily="34" charset="0"/>
            </a:rPr>
            <a:t>Microciclo 1</a:t>
          </a:r>
          <a:endParaRPr lang="pt-PT" sz="1600" dirty="0">
            <a:latin typeface="Arial" pitchFamily="34" charset="0"/>
            <a:cs typeface="Arial" pitchFamily="34" charset="0"/>
          </a:endParaRPr>
        </a:p>
      </dgm:t>
    </dgm:pt>
    <dgm:pt modelId="{B0076005-5F13-48C4-9789-6115A9E9018F}" type="parTrans" cxnId="{314F9A9C-5F7F-4F48-B0C9-EC1726884D36}">
      <dgm:prSet/>
      <dgm:spPr/>
      <dgm:t>
        <a:bodyPr/>
        <a:lstStyle/>
        <a:p>
          <a:endParaRPr lang="pt-PT" sz="1600">
            <a:latin typeface="Arial" pitchFamily="34" charset="0"/>
            <a:cs typeface="Arial" pitchFamily="34" charset="0"/>
          </a:endParaRPr>
        </a:p>
      </dgm:t>
    </dgm:pt>
    <dgm:pt modelId="{89302FA8-1466-4409-AFFC-4A24761D527C}" type="sibTrans" cxnId="{314F9A9C-5F7F-4F48-B0C9-EC1726884D36}">
      <dgm:prSet/>
      <dgm:spPr/>
      <dgm:t>
        <a:bodyPr/>
        <a:lstStyle/>
        <a:p>
          <a:endParaRPr lang="pt-PT" sz="1600">
            <a:latin typeface="Arial" pitchFamily="34" charset="0"/>
            <a:cs typeface="Arial" pitchFamily="34" charset="0"/>
          </a:endParaRPr>
        </a:p>
      </dgm:t>
    </dgm:pt>
    <dgm:pt modelId="{66990051-DB60-4016-8295-88943D7D9F20}">
      <dgm:prSet phldrT="[Texto]" custT="1"/>
      <dgm:spPr/>
      <dgm:t>
        <a:bodyPr/>
        <a:lstStyle/>
        <a:p>
          <a:r>
            <a:rPr lang="pt-PT" sz="1600" dirty="0" smtClean="0">
              <a:latin typeface="Arial" pitchFamily="34" charset="0"/>
              <a:cs typeface="Arial" pitchFamily="34" charset="0"/>
            </a:rPr>
            <a:t>Microciclo n</a:t>
          </a:r>
          <a:endParaRPr lang="pt-PT" sz="1600" dirty="0">
            <a:latin typeface="Arial" pitchFamily="34" charset="0"/>
            <a:cs typeface="Arial" pitchFamily="34" charset="0"/>
          </a:endParaRPr>
        </a:p>
      </dgm:t>
    </dgm:pt>
    <dgm:pt modelId="{F1DAE46E-3833-413E-8420-9F257798788F}" type="parTrans" cxnId="{E944F63B-DF0E-44D9-A091-E75C16DE11A4}">
      <dgm:prSet/>
      <dgm:spPr/>
      <dgm:t>
        <a:bodyPr/>
        <a:lstStyle/>
        <a:p>
          <a:endParaRPr lang="pt-PT" sz="1600">
            <a:latin typeface="Arial" pitchFamily="34" charset="0"/>
            <a:cs typeface="Arial" pitchFamily="34" charset="0"/>
          </a:endParaRPr>
        </a:p>
      </dgm:t>
    </dgm:pt>
    <dgm:pt modelId="{CEF7F603-B7E5-4DC1-9908-B2EBE6A831AD}" type="sibTrans" cxnId="{E944F63B-DF0E-44D9-A091-E75C16DE11A4}">
      <dgm:prSet/>
      <dgm:spPr/>
      <dgm:t>
        <a:bodyPr/>
        <a:lstStyle/>
        <a:p>
          <a:endParaRPr lang="pt-PT" sz="1600">
            <a:latin typeface="Arial" pitchFamily="34" charset="0"/>
            <a:cs typeface="Arial" pitchFamily="34" charset="0"/>
          </a:endParaRPr>
        </a:p>
      </dgm:t>
    </dgm:pt>
    <dgm:pt modelId="{44778762-F783-4E72-A6D5-28D16F0BA048}">
      <dgm:prSet phldrT="[Texto]" custT="1"/>
      <dgm:spPr/>
      <dgm:t>
        <a:bodyPr/>
        <a:lstStyle/>
        <a:p>
          <a:r>
            <a:rPr lang="pt-PT" sz="1600" dirty="0" smtClean="0">
              <a:latin typeface="Arial" pitchFamily="34" charset="0"/>
              <a:cs typeface="Arial" pitchFamily="34" charset="0"/>
            </a:rPr>
            <a:t>Mesociclo n</a:t>
          </a:r>
          <a:endParaRPr lang="pt-PT" sz="1600" dirty="0">
            <a:latin typeface="Arial" pitchFamily="34" charset="0"/>
            <a:cs typeface="Arial" pitchFamily="34" charset="0"/>
          </a:endParaRPr>
        </a:p>
      </dgm:t>
    </dgm:pt>
    <dgm:pt modelId="{1AECF7A1-9432-4293-896F-FB896B369B3A}" type="parTrans" cxnId="{EB04D3F0-73FA-42A2-9CC1-B2C86BB5A624}">
      <dgm:prSet/>
      <dgm:spPr/>
      <dgm:t>
        <a:bodyPr/>
        <a:lstStyle/>
        <a:p>
          <a:endParaRPr lang="pt-PT" sz="1600">
            <a:latin typeface="Arial" pitchFamily="34" charset="0"/>
            <a:cs typeface="Arial" pitchFamily="34" charset="0"/>
          </a:endParaRPr>
        </a:p>
      </dgm:t>
    </dgm:pt>
    <dgm:pt modelId="{75DCF983-E8D6-49E0-B1E0-19AAC3BF8615}" type="sibTrans" cxnId="{EB04D3F0-73FA-42A2-9CC1-B2C86BB5A624}">
      <dgm:prSet/>
      <dgm:spPr/>
      <dgm:t>
        <a:bodyPr/>
        <a:lstStyle/>
        <a:p>
          <a:endParaRPr lang="pt-PT" sz="1600">
            <a:latin typeface="Arial" pitchFamily="34" charset="0"/>
            <a:cs typeface="Arial" pitchFamily="34" charset="0"/>
          </a:endParaRPr>
        </a:p>
      </dgm:t>
    </dgm:pt>
    <dgm:pt modelId="{8E0CD0E2-B819-428B-964A-ED3BDCFB5C09}">
      <dgm:prSet phldrT="[Texto]" custT="1"/>
      <dgm:spPr/>
      <dgm:t>
        <a:bodyPr/>
        <a:lstStyle/>
        <a:p>
          <a:r>
            <a:rPr lang="pt-PT" sz="1600" dirty="0" smtClean="0">
              <a:latin typeface="Arial" pitchFamily="34" charset="0"/>
              <a:cs typeface="Arial" pitchFamily="34" charset="0"/>
            </a:rPr>
            <a:t>Microciclo 1</a:t>
          </a:r>
          <a:endParaRPr lang="pt-PT" sz="1600" dirty="0">
            <a:latin typeface="Arial" pitchFamily="34" charset="0"/>
            <a:cs typeface="Arial" pitchFamily="34" charset="0"/>
          </a:endParaRPr>
        </a:p>
      </dgm:t>
    </dgm:pt>
    <dgm:pt modelId="{BFFA8F97-FAE4-4CE0-AB93-28FA34AA943E}" type="parTrans" cxnId="{88C378AC-F80B-43E8-8F69-34B2483E5F1D}">
      <dgm:prSet/>
      <dgm:spPr/>
      <dgm:t>
        <a:bodyPr/>
        <a:lstStyle/>
        <a:p>
          <a:endParaRPr lang="pt-PT" sz="1600">
            <a:latin typeface="Arial" pitchFamily="34" charset="0"/>
            <a:cs typeface="Arial" pitchFamily="34" charset="0"/>
          </a:endParaRPr>
        </a:p>
      </dgm:t>
    </dgm:pt>
    <dgm:pt modelId="{40911586-4FE7-4525-B275-4615FCAFC090}" type="sibTrans" cxnId="{88C378AC-F80B-43E8-8F69-34B2483E5F1D}">
      <dgm:prSet/>
      <dgm:spPr/>
      <dgm:t>
        <a:bodyPr/>
        <a:lstStyle/>
        <a:p>
          <a:endParaRPr lang="pt-PT" sz="1600">
            <a:latin typeface="Arial" pitchFamily="34" charset="0"/>
            <a:cs typeface="Arial" pitchFamily="34" charset="0"/>
          </a:endParaRPr>
        </a:p>
      </dgm:t>
    </dgm:pt>
    <dgm:pt modelId="{0012FFAA-17F0-4B97-A7D5-4BCF065486D2}">
      <dgm:prSet custT="1"/>
      <dgm:spPr/>
      <dgm:t>
        <a:bodyPr/>
        <a:lstStyle/>
        <a:p>
          <a:r>
            <a:rPr lang="pt-PT" sz="1600" dirty="0" smtClean="0">
              <a:latin typeface="Arial" pitchFamily="34" charset="0"/>
              <a:cs typeface="Arial" pitchFamily="34" charset="0"/>
            </a:rPr>
            <a:t>Microciclo n</a:t>
          </a:r>
          <a:endParaRPr lang="pt-PT" sz="1600" dirty="0">
            <a:latin typeface="Arial" pitchFamily="34" charset="0"/>
            <a:cs typeface="Arial" pitchFamily="34" charset="0"/>
          </a:endParaRPr>
        </a:p>
      </dgm:t>
    </dgm:pt>
    <dgm:pt modelId="{09B73BEC-166D-4510-A409-2C3E328DDF81}" type="parTrans" cxnId="{654FF6BB-7EAE-46CA-8B7D-D3FB8CBDD919}">
      <dgm:prSet/>
      <dgm:spPr/>
      <dgm:t>
        <a:bodyPr/>
        <a:lstStyle/>
        <a:p>
          <a:endParaRPr lang="pt-PT" sz="1600">
            <a:latin typeface="Arial" pitchFamily="34" charset="0"/>
            <a:cs typeface="Arial" pitchFamily="34" charset="0"/>
          </a:endParaRPr>
        </a:p>
      </dgm:t>
    </dgm:pt>
    <dgm:pt modelId="{E5EE2BC5-BE6C-4886-9E68-F7E28FD8C73F}" type="sibTrans" cxnId="{654FF6BB-7EAE-46CA-8B7D-D3FB8CBDD919}">
      <dgm:prSet/>
      <dgm:spPr/>
      <dgm:t>
        <a:bodyPr/>
        <a:lstStyle/>
        <a:p>
          <a:endParaRPr lang="pt-PT" sz="1600">
            <a:latin typeface="Arial" pitchFamily="34" charset="0"/>
            <a:cs typeface="Arial" pitchFamily="34" charset="0"/>
          </a:endParaRPr>
        </a:p>
      </dgm:t>
    </dgm:pt>
    <dgm:pt modelId="{341C070A-E614-4C8D-8DC7-4C4A914A9526}">
      <dgm:prSet custT="1"/>
      <dgm:spPr/>
      <dgm:t>
        <a:bodyPr/>
        <a:lstStyle/>
        <a:p>
          <a:r>
            <a:rPr lang="pt-PT" sz="1600" dirty="0" smtClean="0">
              <a:latin typeface="Arial" pitchFamily="34" charset="0"/>
              <a:cs typeface="Arial" pitchFamily="34" charset="0"/>
            </a:rPr>
            <a:t>(…)</a:t>
          </a:r>
          <a:endParaRPr lang="pt-PT" sz="1600" dirty="0">
            <a:latin typeface="Arial" pitchFamily="34" charset="0"/>
            <a:cs typeface="Arial" pitchFamily="34" charset="0"/>
          </a:endParaRPr>
        </a:p>
      </dgm:t>
    </dgm:pt>
    <dgm:pt modelId="{D3DE6DA8-2964-4902-A3F1-DBCF28AA205B}" type="parTrans" cxnId="{63577364-0BF2-4E38-9354-2B332490C0C8}">
      <dgm:prSet/>
      <dgm:spPr/>
      <dgm:t>
        <a:bodyPr/>
        <a:lstStyle/>
        <a:p>
          <a:endParaRPr lang="pt-PT" sz="1600">
            <a:latin typeface="Arial" pitchFamily="34" charset="0"/>
            <a:cs typeface="Arial" pitchFamily="34" charset="0"/>
          </a:endParaRPr>
        </a:p>
      </dgm:t>
    </dgm:pt>
    <dgm:pt modelId="{013B2D36-1C59-4268-B40C-97CD24E1C67F}" type="sibTrans" cxnId="{63577364-0BF2-4E38-9354-2B332490C0C8}">
      <dgm:prSet/>
      <dgm:spPr/>
      <dgm:t>
        <a:bodyPr/>
        <a:lstStyle/>
        <a:p>
          <a:endParaRPr lang="pt-PT" sz="1600">
            <a:latin typeface="Arial" pitchFamily="34" charset="0"/>
            <a:cs typeface="Arial" pitchFamily="34" charset="0"/>
          </a:endParaRPr>
        </a:p>
      </dgm:t>
    </dgm:pt>
    <dgm:pt modelId="{6100ED30-C3FB-495D-A1CD-B7EDD825191A}">
      <dgm:prSet custT="1"/>
      <dgm:spPr/>
      <dgm:t>
        <a:bodyPr/>
        <a:lstStyle/>
        <a:p>
          <a:r>
            <a:rPr lang="pt-PT" sz="1600" dirty="0" smtClean="0">
              <a:latin typeface="Arial" pitchFamily="34" charset="0"/>
              <a:cs typeface="Arial" pitchFamily="34" charset="0"/>
            </a:rPr>
            <a:t>(…)</a:t>
          </a:r>
          <a:endParaRPr lang="pt-PT" sz="1600" dirty="0">
            <a:latin typeface="Arial" pitchFamily="34" charset="0"/>
            <a:cs typeface="Arial" pitchFamily="34" charset="0"/>
          </a:endParaRPr>
        </a:p>
      </dgm:t>
    </dgm:pt>
    <dgm:pt modelId="{8225C1E9-99A5-42AA-B473-5A24CD19FBD3}" type="parTrans" cxnId="{60E593CE-4BEB-4F29-A00D-E50433DCF859}">
      <dgm:prSet/>
      <dgm:spPr/>
      <dgm:t>
        <a:bodyPr/>
        <a:lstStyle/>
        <a:p>
          <a:endParaRPr lang="pt-PT" sz="1600">
            <a:latin typeface="Arial" pitchFamily="34" charset="0"/>
            <a:cs typeface="Arial" pitchFamily="34" charset="0"/>
          </a:endParaRPr>
        </a:p>
      </dgm:t>
    </dgm:pt>
    <dgm:pt modelId="{07471147-2E96-4A8A-89CF-4C1131ADA2ED}" type="sibTrans" cxnId="{60E593CE-4BEB-4F29-A00D-E50433DCF859}">
      <dgm:prSet/>
      <dgm:spPr/>
      <dgm:t>
        <a:bodyPr/>
        <a:lstStyle/>
        <a:p>
          <a:endParaRPr lang="pt-PT" sz="1600">
            <a:latin typeface="Arial" pitchFamily="34" charset="0"/>
            <a:cs typeface="Arial" pitchFamily="34" charset="0"/>
          </a:endParaRPr>
        </a:p>
      </dgm:t>
    </dgm:pt>
    <dgm:pt modelId="{B9AF0C20-59D1-4013-BC29-ACEC87B1EE1F}">
      <dgm:prSet custT="1"/>
      <dgm:spPr/>
      <dgm:t>
        <a:bodyPr/>
        <a:lstStyle/>
        <a:p>
          <a:r>
            <a:rPr lang="pt-PT" sz="1600" dirty="0" smtClean="0">
              <a:latin typeface="Arial" pitchFamily="34" charset="0"/>
              <a:cs typeface="Arial" pitchFamily="34" charset="0"/>
            </a:rPr>
            <a:t>(…)</a:t>
          </a:r>
          <a:endParaRPr lang="pt-PT" sz="1600" dirty="0">
            <a:latin typeface="Arial" pitchFamily="34" charset="0"/>
            <a:cs typeface="Arial" pitchFamily="34" charset="0"/>
          </a:endParaRPr>
        </a:p>
      </dgm:t>
    </dgm:pt>
    <dgm:pt modelId="{CC513D79-A83F-4E82-A11D-BB90FE8C32A2}" type="parTrans" cxnId="{A028FBCB-63FC-4247-A8B8-B0358DED364E}">
      <dgm:prSet/>
      <dgm:spPr/>
      <dgm:t>
        <a:bodyPr/>
        <a:lstStyle/>
        <a:p>
          <a:endParaRPr lang="pt-PT" sz="1600">
            <a:latin typeface="Arial" pitchFamily="34" charset="0"/>
            <a:cs typeface="Arial" pitchFamily="34" charset="0"/>
          </a:endParaRPr>
        </a:p>
      </dgm:t>
    </dgm:pt>
    <dgm:pt modelId="{0D6BCAD6-9FA0-4C3A-A4CE-8C389C2F393B}" type="sibTrans" cxnId="{A028FBCB-63FC-4247-A8B8-B0358DED364E}">
      <dgm:prSet/>
      <dgm:spPr/>
      <dgm:t>
        <a:bodyPr/>
        <a:lstStyle/>
        <a:p>
          <a:endParaRPr lang="pt-PT" sz="1600">
            <a:latin typeface="Arial" pitchFamily="34" charset="0"/>
            <a:cs typeface="Arial" pitchFamily="34" charset="0"/>
          </a:endParaRPr>
        </a:p>
      </dgm:t>
    </dgm:pt>
    <dgm:pt modelId="{E24DAF5C-7540-40EB-9CD8-3DF3FFB59012}">
      <dgm:prSet custT="1"/>
      <dgm:spPr/>
      <dgm:t>
        <a:bodyPr/>
        <a:lstStyle/>
        <a:p>
          <a:r>
            <a:rPr lang="pt-PT" sz="1600" dirty="0" smtClean="0">
              <a:latin typeface="Arial" pitchFamily="34" charset="0"/>
              <a:cs typeface="Arial" pitchFamily="34" charset="0"/>
            </a:rPr>
            <a:t>Treino 1</a:t>
          </a:r>
          <a:endParaRPr lang="pt-PT" sz="1600" dirty="0">
            <a:latin typeface="Arial" pitchFamily="34" charset="0"/>
            <a:cs typeface="Arial" pitchFamily="34" charset="0"/>
          </a:endParaRPr>
        </a:p>
      </dgm:t>
    </dgm:pt>
    <dgm:pt modelId="{EF1138A3-B2C7-40E0-8AFB-309DF9472EA1}" type="parTrans" cxnId="{C316332D-EE20-4F7A-B39E-26617F03A187}">
      <dgm:prSet/>
      <dgm:spPr/>
      <dgm:t>
        <a:bodyPr/>
        <a:lstStyle/>
        <a:p>
          <a:endParaRPr lang="pt-PT" sz="1600">
            <a:latin typeface="Arial" pitchFamily="34" charset="0"/>
            <a:cs typeface="Arial" pitchFamily="34" charset="0"/>
          </a:endParaRPr>
        </a:p>
      </dgm:t>
    </dgm:pt>
    <dgm:pt modelId="{40BDD0D4-5FC2-42D9-88CE-57CAA196F6CD}" type="sibTrans" cxnId="{C316332D-EE20-4F7A-B39E-26617F03A187}">
      <dgm:prSet/>
      <dgm:spPr/>
      <dgm:t>
        <a:bodyPr/>
        <a:lstStyle/>
        <a:p>
          <a:endParaRPr lang="pt-PT" sz="1600">
            <a:latin typeface="Arial" pitchFamily="34" charset="0"/>
            <a:cs typeface="Arial" pitchFamily="34" charset="0"/>
          </a:endParaRPr>
        </a:p>
      </dgm:t>
    </dgm:pt>
    <dgm:pt modelId="{81323F40-28CF-4FD6-9558-81C1456261F3}">
      <dgm:prSet custT="1"/>
      <dgm:spPr/>
      <dgm:t>
        <a:bodyPr/>
        <a:lstStyle/>
        <a:p>
          <a:r>
            <a:rPr lang="pt-PT" sz="1600" dirty="0" smtClean="0">
              <a:latin typeface="Arial" pitchFamily="34" charset="0"/>
              <a:cs typeface="Arial" pitchFamily="34" charset="0"/>
            </a:rPr>
            <a:t>(…)</a:t>
          </a:r>
          <a:endParaRPr lang="pt-PT" sz="1600" dirty="0">
            <a:latin typeface="Arial" pitchFamily="34" charset="0"/>
            <a:cs typeface="Arial" pitchFamily="34" charset="0"/>
          </a:endParaRPr>
        </a:p>
      </dgm:t>
    </dgm:pt>
    <dgm:pt modelId="{8F9ADEE1-0F58-4385-9232-95E5977D02F8}" type="parTrans" cxnId="{B6518BC5-8F77-4031-A90A-5ED6A6254F45}">
      <dgm:prSet/>
      <dgm:spPr/>
      <dgm:t>
        <a:bodyPr/>
        <a:lstStyle/>
        <a:p>
          <a:endParaRPr lang="pt-PT" sz="1600">
            <a:latin typeface="Arial" pitchFamily="34" charset="0"/>
            <a:cs typeface="Arial" pitchFamily="34" charset="0"/>
          </a:endParaRPr>
        </a:p>
      </dgm:t>
    </dgm:pt>
    <dgm:pt modelId="{C22BC039-86A3-4749-99A7-2616A3ED21BD}" type="sibTrans" cxnId="{B6518BC5-8F77-4031-A90A-5ED6A6254F45}">
      <dgm:prSet/>
      <dgm:spPr/>
      <dgm:t>
        <a:bodyPr/>
        <a:lstStyle/>
        <a:p>
          <a:endParaRPr lang="pt-PT" sz="1600">
            <a:latin typeface="Arial" pitchFamily="34" charset="0"/>
            <a:cs typeface="Arial" pitchFamily="34" charset="0"/>
          </a:endParaRPr>
        </a:p>
      </dgm:t>
    </dgm:pt>
    <dgm:pt modelId="{EB3CA35A-A232-47B5-BBD5-3BE8C1E0695B}">
      <dgm:prSet custT="1"/>
      <dgm:spPr/>
      <dgm:t>
        <a:bodyPr/>
        <a:lstStyle/>
        <a:p>
          <a:r>
            <a:rPr lang="pt-PT" sz="1600" dirty="0" smtClean="0">
              <a:latin typeface="Arial" pitchFamily="34" charset="0"/>
              <a:cs typeface="Arial" pitchFamily="34" charset="0"/>
            </a:rPr>
            <a:t>Treino n</a:t>
          </a:r>
          <a:endParaRPr lang="pt-PT" sz="1600" dirty="0">
            <a:latin typeface="Arial" pitchFamily="34" charset="0"/>
            <a:cs typeface="Arial" pitchFamily="34" charset="0"/>
          </a:endParaRPr>
        </a:p>
      </dgm:t>
    </dgm:pt>
    <dgm:pt modelId="{E1D9E321-E481-4907-A828-2DC2F9A8AF64}" type="parTrans" cxnId="{0D34C7AB-92A7-43DE-8EAC-DC2443700C1E}">
      <dgm:prSet/>
      <dgm:spPr/>
      <dgm:t>
        <a:bodyPr/>
        <a:lstStyle/>
        <a:p>
          <a:endParaRPr lang="pt-PT" sz="1600">
            <a:latin typeface="Arial" pitchFamily="34" charset="0"/>
            <a:cs typeface="Arial" pitchFamily="34" charset="0"/>
          </a:endParaRPr>
        </a:p>
      </dgm:t>
    </dgm:pt>
    <dgm:pt modelId="{30D5A185-E4B2-44A6-B39A-A6DC37F9F138}" type="sibTrans" cxnId="{0D34C7AB-92A7-43DE-8EAC-DC2443700C1E}">
      <dgm:prSet/>
      <dgm:spPr/>
      <dgm:t>
        <a:bodyPr/>
        <a:lstStyle/>
        <a:p>
          <a:endParaRPr lang="pt-PT" sz="1600">
            <a:latin typeface="Arial" pitchFamily="34" charset="0"/>
            <a:cs typeface="Arial" pitchFamily="34" charset="0"/>
          </a:endParaRPr>
        </a:p>
      </dgm:t>
    </dgm:pt>
    <dgm:pt modelId="{B7E05D50-65FE-43D9-96AE-4E5CC6C20F5D}" type="pres">
      <dgm:prSet presAssocID="{ADEBA47E-6359-46B7-BB52-9640A0B6519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t-PT"/>
        </a:p>
      </dgm:t>
    </dgm:pt>
    <dgm:pt modelId="{85F0D534-C31B-4E24-8311-ACF280008747}" type="pres">
      <dgm:prSet presAssocID="{BE074F3D-8E9E-46F7-87C5-DE7F847CA35D}" presName="hierRoot1" presStyleCnt="0"/>
      <dgm:spPr/>
    </dgm:pt>
    <dgm:pt modelId="{70FAA8D6-D93B-45F4-898B-556AAC3B02D5}" type="pres">
      <dgm:prSet presAssocID="{BE074F3D-8E9E-46F7-87C5-DE7F847CA35D}" presName="composite" presStyleCnt="0"/>
      <dgm:spPr/>
    </dgm:pt>
    <dgm:pt modelId="{91FDF4AB-40C0-40D6-B555-9E5B5913F7D4}" type="pres">
      <dgm:prSet presAssocID="{BE074F3D-8E9E-46F7-87C5-DE7F847CA35D}" presName="background" presStyleLbl="node0" presStyleIdx="0" presStyleCnt="1"/>
      <dgm:spPr/>
    </dgm:pt>
    <dgm:pt modelId="{96973EDE-60F5-4630-BDFA-12D0FBB83967}" type="pres">
      <dgm:prSet presAssocID="{BE074F3D-8E9E-46F7-87C5-DE7F847CA35D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pt-PT"/>
        </a:p>
      </dgm:t>
    </dgm:pt>
    <dgm:pt modelId="{0480637C-D40E-41C2-AF66-A546D5D89CF4}" type="pres">
      <dgm:prSet presAssocID="{BE074F3D-8E9E-46F7-87C5-DE7F847CA35D}" presName="hierChild2" presStyleCnt="0"/>
      <dgm:spPr/>
    </dgm:pt>
    <dgm:pt modelId="{4BF02FC2-0AF9-43CA-ADB4-105EBEA456E0}" type="pres">
      <dgm:prSet presAssocID="{2C383740-36B0-42E2-B2B2-D85715F90F2A}" presName="Name10" presStyleLbl="parChTrans1D2" presStyleIdx="0" presStyleCnt="3"/>
      <dgm:spPr/>
      <dgm:t>
        <a:bodyPr/>
        <a:lstStyle/>
        <a:p>
          <a:endParaRPr lang="pt-PT"/>
        </a:p>
      </dgm:t>
    </dgm:pt>
    <dgm:pt modelId="{C89FCD7A-5546-43F7-8B07-A18186EFFD79}" type="pres">
      <dgm:prSet presAssocID="{1D078DBB-01E6-407E-9030-CA00EB85677E}" presName="hierRoot2" presStyleCnt="0"/>
      <dgm:spPr/>
    </dgm:pt>
    <dgm:pt modelId="{37FC7096-DC19-48B6-B49B-6B48EFFE2FEC}" type="pres">
      <dgm:prSet presAssocID="{1D078DBB-01E6-407E-9030-CA00EB85677E}" presName="composite2" presStyleCnt="0"/>
      <dgm:spPr/>
    </dgm:pt>
    <dgm:pt modelId="{054FFCE8-33DC-4915-A4F3-0D040FF5E3F1}" type="pres">
      <dgm:prSet presAssocID="{1D078DBB-01E6-407E-9030-CA00EB85677E}" presName="background2" presStyleLbl="node2" presStyleIdx="0" presStyleCnt="3"/>
      <dgm:spPr/>
    </dgm:pt>
    <dgm:pt modelId="{334A7491-A8E6-45C2-94AB-BDD9219AA0ED}" type="pres">
      <dgm:prSet presAssocID="{1D078DBB-01E6-407E-9030-CA00EB85677E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pt-PT"/>
        </a:p>
      </dgm:t>
    </dgm:pt>
    <dgm:pt modelId="{656B957D-9721-48F3-9754-F5CB8B3112EB}" type="pres">
      <dgm:prSet presAssocID="{1D078DBB-01E6-407E-9030-CA00EB85677E}" presName="hierChild3" presStyleCnt="0"/>
      <dgm:spPr/>
    </dgm:pt>
    <dgm:pt modelId="{0B8CD1B3-2F9B-4748-8703-CD63460B4726}" type="pres">
      <dgm:prSet presAssocID="{B0076005-5F13-48C4-9789-6115A9E9018F}" presName="Name17" presStyleLbl="parChTrans1D3" presStyleIdx="0" presStyleCnt="6"/>
      <dgm:spPr/>
      <dgm:t>
        <a:bodyPr/>
        <a:lstStyle/>
        <a:p>
          <a:endParaRPr lang="pt-PT"/>
        </a:p>
      </dgm:t>
    </dgm:pt>
    <dgm:pt modelId="{D6795AA2-B8A0-40FC-A728-C06D38AFE8FB}" type="pres">
      <dgm:prSet presAssocID="{D584920B-D352-4193-AC3B-34CC3A9F78A1}" presName="hierRoot3" presStyleCnt="0"/>
      <dgm:spPr/>
    </dgm:pt>
    <dgm:pt modelId="{A6599E18-FCF2-4551-9D18-C46914E248CA}" type="pres">
      <dgm:prSet presAssocID="{D584920B-D352-4193-AC3B-34CC3A9F78A1}" presName="composite3" presStyleCnt="0"/>
      <dgm:spPr/>
    </dgm:pt>
    <dgm:pt modelId="{91ADCBBD-78B7-43C2-9B41-8B6E92A8C4E0}" type="pres">
      <dgm:prSet presAssocID="{D584920B-D352-4193-AC3B-34CC3A9F78A1}" presName="background3" presStyleLbl="node3" presStyleIdx="0" presStyleCnt="6"/>
      <dgm:spPr/>
    </dgm:pt>
    <dgm:pt modelId="{60ED8C92-87B7-4A28-9770-83606E9DEDE5}" type="pres">
      <dgm:prSet presAssocID="{D584920B-D352-4193-AC3B-34CC3A9F78A1}" presName="text3" presStyleLbl="fgAcc3" presStyleIdx="0" presStyleCnt="6">
        <dgm:presLayoutVars>
          <dgm:chPref val="3"/>
        </dgm:presLayoutVars>
      </dgm:prSet>
      <dgm:spPr/>
      <dgm:t>
        <a:bodyPr/>
        <a:lstStyle/>
        <a:p>
          <a:endParaRPr lang="pt-PT"/>
        </a:p>
      </dgm:t>
    </dgm:pt>
    <dgm:pt modelId="{1D018D97-773C-4676-8AEB-E57BD08F542B}" type="pres">
      <dgm:prSet presAssocID="{D584920B-D352-4193-AC3B-34CC3A9F78A1}" presName="hierChild4" presStyleCnt="0"/>
      <dgm:spPr/>
    </dgm:pt>
    <dgm:pt modelId="{66FEDB7F-F272-4415-8348-C161BBBA4391}" type="pres">
      <dgm:prSet presAssocID="{D3DE6DA8-2964-4902-A3F1-DBCF28AA205B}" presName="Name17" presStyleLbl="parChTrans1D3" presStyleIdx="1" presStyleCnt="6"/>
      <dgm:spPr/>
      <dgm:t>
        <a:bodyPr/>
        <a:lstStyle/>
        <a:p>
          <a:endParaRPr lang="pt-PT"/>
        </a:p>
      </dgm:t>
    </dgm:pt>
    <dgm:pt modelId="{9C17ED35-3AC5-485F-92C8-025EDA543D1D}" type="pres">
      <dgm:prSet presAssocID="{341C070A-E614-4C8D-8DC7-4C4A914A9526}" presName="hierRoot3" presStyleCnt="0"/>
      <dgm:spPr/>
    </dgm:pt>
    <dgm:pt modelId="{70E21239-65CD-412A-BADB-C5D44875DD68}" type="pres">
      <dgm:prSet presAssocID="{341C070A-E614-4C8D-8DC7-4C4A914A9526}" presName="composite3" presStyleCnt="0"/>
      <dgm:spPr/>
    </dgm:pt>
    <dgm:pt modelId="{47761133-7BF2-4CF1-ABDF-DE649E8DB06A}" type="pres">
      <dgm:prSet presAssocID="{341C070A-E614-4C8D-8DC7-4C4A914A9526}" presName="background3" presStyleLbl="node3" presStyleIdx="1" presStyleCnt="6"/>
      <dgm:spPr/>
    </dgm:pt>
    <dgm:pt modelId="{DB9EE4EA-349F-4CBA-BFB8-3462EBC23282}" type="pres">
      <dgm:prSet presAssocID="{341C070A-E614-4C8D-8DC7-4C4A914A9526}" presName="text3" presStyleLbl="fgAcc3" presStyleIdx="1" presStyleCnt="6">
        <dgm:presLayoutVars>
          <dgm:chPref val="3"/>
        </dgm:presLayoutVars>
      </dgm:prSet>
      <dgm:spPr/>
      <dgm:t>
        <a:bodyPr/>
        <a:lstStyle/>
        <a:p>
          <a:endParaRPr lang="pt-PT"/>
        </a:p>
      </dgm:t>
    </dgm:pt>
    <dgm:pt modelId="{AD083ED4-37AB-4302-8314-16D75DB48B09}" type="pres">
      <dgm:prSet presAssocID="{341C070A-E614-4C8D-8DC7-4C4A914A9526}" presName="hierChild4" presStyleCnt="0"/>
      <dgm:spPr/>
    </dgm:pt>
    <dgm:pt modelId="{198B5C8A-C92E-46EF-A062-8E0CB0B0BBBC}" type="pres">
      <dgm:prSet presAssocID="{F1DAE46E-3833-413E-8420-9F257798788F}" presName="Name17" presStyleLbl="parChTrans1D3" presStyleIdx="2" presStyleCnt="6"/>
      <dgm:spPr/>
      <dgm:t>
        <a:bodyPr/>
        <a:lstStyle/>
        <a:p>
          <a:endParaRPr lang="pt-PT"/>
        </a:p>
      </dgm:t>
    </dgm:pt>
    <dgm:pt modelId="{C2000549-FD3F-4B09-9960-C4B9A71A78C4}" type="pres">
      <dgm:prSet presAssocID="{66990051-DB60-4016-8295-88943D7D9F20}" presName="hierRoot3" presStyleCnt="0"/>
      <dgm:spPr/>
    </dgm:pt>
    <dgm:pt modelId="{827A3B93-6534-4034-A7AF-E84C03968EC3}" type="pres">
      <dgm:prSet presAssocID="{66990051-DB60-4016-8295-88943D7D9F20}" presName="composite3" presStyleCnt="0"/>
      <dgm:spPr/>
    </dgm:pt>
    <dgm:pt modelId="{F853E622-4CDE-42AB-BB74-FBC8CFAF5651}" type="pres">
      <dgm:prSet presAssocID="{66990051-DB60-4016-8295-88943D7D9F20}" presName="background3" presStyleLbl="node3" presStyleIdx="2" presStyleCnt="6"/>
      <dgm:spPr/>
    </dgm:pt>
    <dgm:pt modelId="{1E47F8D4-AF80-403C-9BAC-6603221C87F8}" type="pres">
      <dgm:prSet presAssocID="{66990051-DB60-4016-8295-88943D7D9F20}" presName="text3" presStyleLbl="fgAcc3" presStyleIdx="2" presStyleCnt="6">
        <dgm:presLayoutVars>
          <dgm:chPref val="3"/>
        </dgm:presLayoutVars>
      </dgm:prSet>
      <dgm:spPr/>
      <dgm:t>
        <a:bodyPr/>
        <a:lstStyle/>
        <a:p>
          <a:endParaRPr lang="pt-PT"/>
        </a:p>
      </dgm:t>
    </dgm:pt>
    <dgm:pt modelId="{B51D1241-A811-4C60-BCDC-0D4ECD262BAC}" type="pres">
      <dgm:prSet presAssocID="{66990051-DB60-4016-8295-88943D7D9F20}" presName="hierChild4" presStyleCnt="0"/>
      <dgm:spPr/>
    </dgm:pt>
    <dgm:pt modelId="{AEAF212E-CB9A-428C-890F-7A5C0FFA9752}" type="pres">
      <dgm:prSet presAssocID="{EF1138A3-B2C7-40E0-8AFB-309DF9472EA1}" presName="Name23" presStyleLbl="parChTrans1D4" presStyleIdx="0" presStyleCnt="3"/>
      <dgm:spPr/>
      <dgm:t>
        <a:bodyPr/>
        <a:lstStyle/>
        <a:p>
          <a:endParaRPr lang="pt-PT"/>
        </a:p>
      </dgm:t>
    </dgm:pt>
    <dgm:pt modelId="{E7F352D0-1903-4FCD-9CC2-8F62A59B2CF3}" type="pres">
      <dgm:prSet presAssocID="{E24DAF5C-7540-40EB-9CD8-3DF3FFB59012}" presName="hierRoot4" presStyleCnt="0"/>
      <dgm:spPr/>
    </dgm:pt>
    <dgm:pt modelId="{ECAEF3F0-CD82-4E19-8DC4-AE3C89A5CEB7}" type="pres">
      <dgm:prSet presAssocID="{E24DAF5C-7540-40EB-9CD8-3DF3FFB59012}" presName="composite4" presStyleCnt="0"/>
      <dgm:spPr/>
    </dgm:pt>
    <dgm:pt modelId="{56B24139-3AE5-401E-8D9C-8E6BF09F45CA}" type="pres">
      <dgm:prSet presAssocID="{E24DAF5C-7540-40EB-9CD8-3DF3FFB59012}" presName="background4" presStyleLbl="node4" presStyleIdx="0" presStyleCnt="3"/>
      <dgm:spPr/>
    </dgm:pt>
    <dgm:pt modelId="{1C53FC9C-8051-4370-AAE7-7FB97EEDEFAC}" type="pres">
      <dgm:prSet presAssocID="{E24DAF5C-7540-40EB-9CD8-3DF3FFB59012}" presName="text4" presStyleLbl="fgAcc4" presStyleIdx="0" presStyleCnt="3">
        <dgm:presLayoutVars>
          <dgm:chPref val="3"/>
        </dgm:presLayoutVars>
      </dgm:prSet>
      <dgm:spPr/>
      <dgm:t>
        <a:bodyPr/>
        <a:lstStyle/>
        <a:p>
          <a:endParaRPr lang="pt-PT"/>
        </a:p>
      </dgm:t>
    </dgm:pt>
    <dgm:pt modelId="{7BFED47D-F730-4BF5-AE03-28D45C38E22A}" type="pres">
      <dgm:prSet presAssocID="{E24DAF5C-7540-40EB-9CD8-3DF3FFB59012}" presName="hierChild5" presStyleCnt="0"/>
      <dgm:spPr/>
    </dgm:pt>
    <dgm:pt modelId="{E7FF6324-C0CB-49FB-A985-DA8BE217CE34}" type="pres">
      <dgm:prSet presAssocID="{8F9ADEE1-0F58-4385-9232-95E5977D02F8}" presName="Name23" presStyleLbl="parChTrans1D4" presStyleIdx="1" presStyleCnt="3"/>
      <dgm:spPr/>
      <dgm:t>
        <a:bodyPr/>
        <a:lstStyle/>
        <a:p>
          <a:endParaRPr lang="pt-PT"/>
        </a:p>
      </dgm:t>
    </dgm:pt>
    <dgm:pt modelId="{81E994B2-50BD-496C-A872-7F28DBA92AEB}" type="pres">
      <dgm:prSet presAssocID="{81323F40-28CF-4FD6-9558-81C1456261F3}" presName="hierRoot4" presStyleCnt="0"/>
      <dgm:spPr/>
    </dgm:pt>
    <dgm:pt modelId="{B234C698-39FA-4B82-A435-A87B1C130117}" type="pres">
      <dgm:prSet presAssocID="{81323F40-28CF-4FD6-9558-81C1456261F3}" presName="composite4" presStyleCnt="0"/>
      <dgm:spPr/>
    </dgm:pt>
    <dgm:pt modelId="{D35EE7C3-DBD2-4E56-B4A3-F848CE5A0B25}" type="pres">
      <dgm:prSet presAssocID="{81323F40-28CF-4FD6-9558-81C1456261F3}" presName="background4" presStyleLbl="node4" presStyleIdx="1" presStyleCnt="3"/>
      <dgm:spPr/>
    </dgm:pt>
    <dgm:pt modelId="{41E4436B-C817-44D3-8BAA-7E467E9C4D65}" type="pres">
      <dgm:prSet presAssocID="{81323F40-28CF-4FD6-9558-81C1456261F3}" presName="text4" presStyleLbl="fgAcc4" presStyleIdx="1" presStyleCnt="3">
        <dgm:presLayoutVars>
          <dgm:chPref val="3"/>
        </dgm:presLayoutVars>
      </dgm:prSet>
      <dgm:spPr/>
      <dgm:t>
        <a:bodyPr/>
        <a:lstStyle/>
        <a:p>
          <a:endParaRPr lang="pt-PT"/>
        </a:p>
      </dgm:t>
    </dgm:pt>
    <dgm:pt modelId="{5C4755E1-EB66-422B-B3CE-8D2798F3B2BE}" type="pres">
      <dgm:prSet presAssocID="{81323F40-28CF-4FD6-9558-81C1456261F3}" presName="hierChild5" presStyleCnt="0"/>
      <dgm:spPr/>
    </dgm:pt>
    <dgm:pt modelId="{2BBB430E-4483-4611-B48E-381BF6D9226B}" type="pres">
      <dgm:prSet presAssocID="{E1D9E321-E481-4907-A828-2DC2F9A8AF64}" presName="Name23" presStyleLbl="parChTrans1D4" presStyleIdx="2" presStyleCnt="3"/>
      <dgm:spPr/>
      <dgm:t>
        <a:bodyPr/>
        <a:lstStyle/>
        <a:p>
          <a:endParaRPr lang="pt-PT"/>
        </a:p>
      </dgm:t>
    </dgm:pt>
    <dgm:pt modelId="{89A96615-5E02-45FF-A931-7E194FDC1665}" type="pres">
      <dgm:prSet presAssocID="{EB3CA35A-A232-47B5-BBD5-3BE8C1E0695B}" presName="hierRoot4" presStyleCnt="0"/>
      <dgm:spPr/>
    </dgm:pt>
    <dgm:pt modelId="{4BC7AF3A-81BB-4D0D-AEC7-B56BF808F0D0}" type="pres">
      <dgm:prSet presAssocID="{EB3CA35A-A232-47B5-BBD5-3BE8C1E0695B}" presName="composite4" presStyleCnt="0"/>
      <dgm:spPr/>
    </dgm:pt>
    <dgm:pt modelId="{BB5309B8-8DBE-4301-9DF9-E89CACC46F86}" type="pres">
      <dgm:prSet presAssocID="{EB3CA35A-A232-47B5-BBD5-3BE8C1E0695B}" presName="background4" presStyleLbl="node4" presStyleIdx="2" presStyleCnt="3"/>
      <dgm:spPr/>
    </dgm:pt>
    <dgm:pt modelId="{015D4DC2-8E17-4CEC-9E54-E0DE6CF5A37A}" type="pres">
      <dgm:prSet presAssocID="{EB3CA35A-A232-47B5-BBD5-3BE8C1E0695B}" presName="text4" presStyleLbl="fgAcc4" presStyleIdx="2" presStyleCnt="3">
        <dgm:presLayoutVars>
          <dgm:chPref val="3"/>
        </dgm:presLayoutVars>
      </dgm:prSet>
      <dgm:spPr/>
      <dgm:t>
        <a:bodyPr/>
        <a:lstStyle/>
        <a:p>
          <a:endParaRPr lang="pt-PT"/>
        </a:p>
      </dgm:t>
    </dgm:pt>
    <dgm:pt modelId="{88BB9808-E9B4-40CA-BAFA-FF2FA2E689FB}" type="pres">
      <dgm:prSet presAssocID="{EB3CA35A-A232-47B5-BBD5-3BE8C1E0695B}" presName="hierChild5" presStyleCnt="0"/>
      <dgm:spPr/>
    </dgm:pt>
    <dgm:pt modelId="{A0AC6BC7-9CFC-49A8-B158-02FF08F63F0A}" type="pres">
      <dgm:prSet presAssocID="{8225C1E9-99A5-42AA-B473-5A24CD19FBD3}" presName="Name10" presStyleLbl="parChTrans1D2" presStyleIdx="1" presStyleCnt="3"/>
      <dgm:spPr/>
      <dgm:t>
        <a:bodyPr/>
        <a:lstStyle/>
        <a:p>
          <a:endParaRPr lang="pt-PT"/>
        </a:p>
      </dgm:t>
    </dgm:pt>
    <dgm:pt modelId="{19499228-E624-44D2-BDB2-BA37378B60B3}" type="pres">
      <dgm:prSet presAssocID="{6100ED30-C3FB-495D-A1CD-B7EDD825191A}" presName="hierRoot2" presStyleCnt="0"/>
      <dgm:spPr/>
    </dgm:pt>
    <dgm:pt modelId="{550CEF73-0EEF-4FAD-A6E3-618A371E3902}" type="pres">
      <dgm:prSet presAssocID="{6100ED30-C3FB-495D-A1CD-B7EDD825191A}" presName="composite2" presStyleCnt="0"/>
      <dgm:spPr/>
    </dgm:pt>
    <dgm:pt modelId="{145D6816-C45E-4B2C-9BD0-9388C332F63B}" type="pres">
      <dgm:prSet presAssocID="{6100ED30-C3FB-495D-A1CD-B7EDD825191A}" presName="background2" presStyleLbl="node2" presStyleIdx="1" presStyleCnt="3"/>
      <dgm:spPr/>
    </dgm:pt>
    <dgm:pt modelId="{6164441C-CA99-477D-A910-E14C34016CF0}" type="pres">
      <dgm:prSet presAssocID="{6100ED30-C3FB-495D-A1CD-B7EDD825191A}" presName="text2" presStyleLbl="fgAcc2" presStyleIdx="1" presStyleCnt="3" custLinFactNeighborX="60229" custLinFactNeighborY="2087">
        <dgm:presLayoutVars>
          <dgm:chPref val="3"/>
        </dgm:presLayoutVars>
      </dgm:prSet>
      <dgm:spPr/>
      <dgm:t>
        <a:bodyPr/>
        <a:lstStyle/>
        <a:p>
          <a:endParaRPr lang="pt-PT"/>
        </a:p>
      </dgm:t>
    </dgm:pt>
    <dgm:pt modelId="{0622B495-AA1B-4443-892A-FFFAC51C0EF8}" type="pres">
      <dgm:prSet presAssocID="{6100ED30-C3FB-495D-A1CD-B7EDD825191A}" presName="hierChild3" presStyleCnt="0"/>
      <dgm:spPr/>
    </dgm:pt>
    <dgm:pt modelId="{BEE2F7EE-A1FF-4CAF-8368-B0510DCC37D6}" type="pres">
      <dgm:prSet presAssocID="{1AECF7A1-9432-4293-896F-FB896B369B3A}" presName="Name10" presStyleLbl="parChTrans1D2" presStyleIdx="2" presStyleCnt="3"/>
      <dgm:spPr/>
      <dgm:t>
        <a:bodyPr/>
        <a:lstStyle/>
        <a:p>
          <a:endParaRPr lang="pt-PT"/>
        </a:p>
      </dgm:t>
    </dgm:pt>
    <dgm:pt modelId="{9A51B220-E932-4A1F-A44A-46F8BF30C612}" type="pres">
      <dgm:prSet presAssocID="{44778762-F783-4E72-A6D5-28D16F0BA048}" presName="hierRoot2" presStyleCnt="0"/>
      <dgm:spPr/>
    </dgm:pt>
    <dgm:pt modelId="{95AF0E3F-4F87-4332-8BB4-81F95BA48870}" type="pres">
      <dgm:prSet presAssocID="{44778762-F783-4E72-A6D5-28D16F0BA048}" presName="composite2" presStyleCnt="0"/>
      <dgm:spPr/>
    </dgm:pt>
    <dgm:pt modelId="{7C534882-0E15-4303-8A7C-243387DEAAFE}" type="pres">
      <dgm:prSet presAssocID="{44778762-F783-4E72-A6D5-28D16F0BA048}" presName="background2" presStyleLbl="node2" presStyleIdx="2" presStyleCnt="3"/>
      <dgm:spPr/>
    </dgm:pt>
    <dgm:pt modelId="{60D57151-048F-4FEF-A866-4F5D65F5DD23}" type="pres">
      <dgm:prSet presAssocID="{44778762-F783-4E72-A6D5-28D16F0BA048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pt-PT"/>
        </a:p>
      </dgm:t>
    </dgm:pt>
    <dgm:pt modelId="{D25448C9-7B95-4125-B3BA-9C04CC49C908}" type="pres">
      <dgm:prSet presAssocID="{44778762-F783-4E72-A6D5-28D16F0BA048}" presName="hierChild3" presStyleCnt="0"/>
      <dgm:spPr/>
    </dgm:pt>
    <dgm:pt modelId="{D85A2ADC-F5E3-40CE-A489-6B0923C04CA9}" type="pres">
      <dgm:prSet presAssocID="{BFFA8F97-FAE4-4CE0-AB93-28FA34AA943E}" presName="Name17" presStyleLbl="parChTrans1D3" presStyleIdx="3" presStyleCnt="6"/>
      <dgm:spPr/>
      <dgm:t>
        <a:bodyPr/>
        <a:lstStyle/>
        <a:p>
          <a:endParaRPr lang="pt-PT"/>
        </a:p>
      </dgm:t>
    </dgm:pt>
    <dgm:pt modelId="{4401A73B-3172-472E-B6A8-0192BF13D5EF}" type="pres">
      <dgm:prSet presAssocID="{8E0CD0E2-B819-428B-964A-ED3BDCFB5C09}" presName="hierRoot3" presStyleCnt="0"/>
      <dgm:spPr/>
    </dgm:pt>
    <dgm:pt modelId="{B45149C6-6B6F-4D33-8570-DB40839326B8}" type="pres">
      <dgm:prSet presAssocID="{8E0CD0E2-B819-428B-964A-ED3BDCFB5C09}" presName="composite3" presStyleCnt="0"/>
      <dgm:spPr/>
    </dgm:pt>
    <dgm:pt modelId="{E6D82EDE-29AB-4A73-A0DC-51FA6FDDBD57}" type="pres">
      <dgm:prSet presAssocID="{8E0CD0E2-B819-428B-964A-ED3BDCFB5C09}" presName="background3" presStyleLbl="node3" presStyleIdx="3" presStyleCnt="6"/>
      <dgm:spPr/>
    </dgm:pt>
    <dgm:pt modelId="{31B23203-FFCF-43F8-B627-2BD4734454E6}" type="pres">
      <dgm:prSet presAssocID="{8E0CD0E2-B819-428B-964A-ED3BDCFB5C09}" presName="text3" presStyleLbl="fgAcc3" presStyleIdx="3" presStyleCnt="6">
        <dgm:presLayoutVars>
          <dgm:chPref val="3"/>
        </dgm:presLayoutVars>
      </dgm:prSet>
      <dgm:spPr/>
      <dgm:t>
        <a:bodyPr/>
        <a:lstStyle/>
        <a:p>
          <a:endParaRPr lang="pt-PT"/>
        </a:p>
      </dgm:t>
    </dgm:pt>
    <dgm:pt modelId="{F83E61D6-2E13-4D55-AD52-14DB37BCD309}" type="pres">
      <dgm:prSet presAssocID="{8E0CD0E2-B819-428B-964A-ED3BDCFB5C09}" presName="hierChild4" presStyleCnt="0"/>
      <dgm:spPr/>
    </dgm:pt>
    <dgm:pt modelId="{5A4791F5-EC53-4577-8632-A5A2D49A3BAF}" type="pres">
      <dgm:prSet presAssocID="{CC513D79-A83F-4E82-A11D-BB90FE8C32A2}" presName="Name17" presStyleLbl="parChTrans1D3" presStyleIdx="4" presStyleCnt="6"/>
      <dgm:spPr/>
      <dgm:t>
        <a:bodyPr/>
        <a:lstStyle/>
        <a:p>
          <a:endParaRPr lang="pt-PT"/>
        </a:p>
      </dgm:t>
    </dgm:pt>
    <dgm:pt modelId="{D6D86B69-F5DC-4277-A36D-113CC63916F3}" type="pres">
      <dgm:prSet presAssocID="{B9AF0C20-59D1-4013-BC29-ACEC87B1EE1F}" presName="hierRoot3" presStyleCnt="0"/>
      <dgm:spPr/>
    </dgm:pt>
    <dgm:pt modelId="{F6F1CCDB-B58D-42B4-B78B-53B54FB232C9}" type="pres">
      <dgm:prSet presAssocID="{B9AF0C20-59D1-4013-BC29-ACEC87B1EE1F}" presName="composite3" presStyleCnt="0"/>
      <dgm:spPr/>
    </dgm:pt>
    <dgm:pt modelId="{C82D460B-4ABC-4502-9296-7454FCB71E0E}" type="pres">
      <dgm:prSet presAssocID="{B9AF0C20-59D1-4013-BC29-ACEC87B1EE1F}" presName="background3" presStyleLbl="node3" presStyleIdx="4" presStyleCnt="6"/>
      <dgm:spPr/>
    </dgm:pt>
    <dgm:pt modelId="{3A75B008-8CF7-4A28-9E88-66DBFDD4F7EF}" type="pres">
      <dgm:prSet presAssocID="{B9AF0C20-59D1-4013-BC29-ACEC87B1EE1F}" presName="text3" presStyleLbl="fgAcc3" presStyleIdx="4" presStyleCnt="6">
        <dgm:presLayoutVars>
          <dgm:chPref val="3"/>
        </dgm:presLayoutVars>
      </dgm:prSet>
      <dgm:spPr/>
      <dgm:t>
        <a:bodyPr/>
        <a:lstStyle/>
        <a:p>
          <a:endParaRPr lang="pt-PT"/>
        </a:p>
      </dgm:t>
    </dgm:pt>
    <dgm:pt modelId="{509195CC-7304-4A23-AAB5-8AD7062C2690}" type="pres">
      <dgm:prSet presAssocID="{B9AF0C20-59D1-4013-BC29-ACEC87B1EE1F}" presName="hierChild4" presStyleCnt="0"/>
      <dgm:spPr/>
    </dgm:pt>
    <dgm:pt modelId="{78D93352-A4A9-4CAA-9D66-1550C64C9636}" type="pres">
      <dgm:prSet presAssocID="{09B73BEC-166D-4510-A409-2C3E328DDF81}" presName="Name17" presStyleLbl="parChTrans1D3" presStyleIdx="5" presStyleCnt="6"/>
      <dgm:spPr/>
      <dgm:t>
        <a:bodyPr/>
        <a:lstStyle/>
        <a:p>
          <a:endParaRPr lang="pt-PT"/>
        </a:p>
      </dgm:t>
    </dgm:pt>
    <dgm:pt modelId="{345A0B4D-0EE0-4E05-96E5-32036BEDF3C3}" type="pres">
      <dgm:prSet presAssocID="{0012FFAA-17F0-4B97-A7D5-4BCF065486D2}" presName="hierRoot3" presStyleCnt="0"/>
      <dgm:spPr/>
    </dgm:pt>
    <dgm:pt modelId="{D7EBEDB9-627C-4529-B8EC-0DA46C0F768D}" type="pres">
      <dgm:prSet presAssocID="{0012FFAA-17F0-4B97-A7D5-4BCF065486D2}" presName="composite3" presStyleCnt="0"/>
      <dgm:spPr/>
    </dgm:pt>
    <dgm:pt modelId="{4A047FF3-F62A-407D-900D-FEC8E5D55F1D}" type="pres">
      <dgm:prSet presAssocID="{0012FFAA-17F0-4B97-A7D5-4BCF065486D2}" presName="background3" presStyleLbl="node3" presStyleIdx="5" presStyleCnt="6"/>
      <dgm:spPr/>
    </dgm:pt>
    <dgm:pt modelId="{E9AD167E-41CF-46E0-BD9C-771AFC9F7F35}" type="pres">
      <dgm:prSet presAssocID="{0012FFAA-17F0-4B97-A7D5-4BCF065486D2}" presName="text3" presStyleLbl="fgAcc3" presStyleIdx="5" presStyleCnt="6">
        <dgm:presLayoutVars>
          <dgm:chPref val="3"/>
        </dgm:presLayoutVars>
      </dgm:prSet>
      <dgm:spPr/>
      <dgm:t>
        <a:bodyPr/>
        <a:lstStyle/>
        <a:p>
          <a:endParaRPr lang="pt-PT"/>
        </a:p>
      </dgm:t>
    </dgm:pt>
    <dgm:pt modelId="{412FD7B9-368D-4AC4-A743-74690E496D12}" type="pres">
      <dgm:prSet presAssocID="{0012FFAA-17F0-4B97-A7D5-4BCF065486D2}" presName="hierChild4" presStyleCnt="0"/>
      <dgm:spPr/>
    </dgm:pt>
  </dgm:ptLst>
  <dgm:cxnLst>
    <dgm:cxn modelId="{63577364-0BF2-4E38-9354-2B332490C0C8}" srcId="{1D078DBB-01E6-407E-9030-CA00EB85677E}" destId="{341C070A-E614-4C8D-8DC7-4C4A914A9526}" srcOrd="1" destOrd="0" parTransId="{D3DE6DA8-2964-4902-A3F1-DBCF28AA205B}" sibTransId="{013B2D36-1C59-4268-B40C-97CD24E1C67F}"/>
    <dgm:cxn modelId="{A028FBCB-63FC-4247-A8B8-B0358DED364E}" srcId="{44778762-F783-4E72-A6D5-28D16F0BA048}" destId="{B9AF0C20-59D1-4013-BC29-ACEC87B1EE1F}" srcOrd="1" destOrd="0" parTransId="{CC513D79-A83F-4E82-A11D-BB90FE8C32A2}" sibTransId="{0D6BCAD6-9FA0-4C3A-A4CE-8C389C2F393B}"/>
    <dgm:cxn modelId="{F094996C-8973-420F-84C6-01E9D0D662C4}" type="presOf" srcId="{BFFA8F97-FAE4-4CE0-AB93-28FA34AA943E}" destId="{D85A2ADC-F5E3-40CE-A489-6B0923C04CA9}" srcOrd="0" destOrd="0" presId="urn:microsoft.com/office/officeart/2005/8/layout/hierarchy1"/>
    <dgm:cxn modelId="{CA2FC791-614F-46AC-B4AD-BFB3FC46639C}" type="presOf" srcId="{B9AF0C20-59D1-4013-BC29-ACEC87B1EE1F}" destId="{3A75B008-8CF7-4A28-9E88-66DBFDD4F7EF}" srcOrd="0" destOrd="0" presId="urn:microsoft.com/office/officeart/2005/8/layout/hierarchy1"/>
    <dgm:cxn modelId="{281BA892-2700-478F-A499-54C0F9821D4A}" type="presOf" srcId="{CC513D79-A83F-4E82-A11D-BB90FE8C32A2}" destId="{5A4791F5-EC53-4577-8632-A5A2D49A3BAF}" srcOrd="0" destOrd="0" presId="urn:microsoft.com/office/officeart/2005/8/layout/hierarchy1"/>
    <dgm:cxn modelId="{60676290-ED81-4D9B-A243-E7B8FBDD3FB7}" type="presOf" srcId="{ADEBA47E-6359-46B7-BB52-9640A0B6519F}" destId="{B7E05D50-65FE-43D9-96AE-4E5CC6C20F5D}" srcOrd="0" destOrd="0" presId="urn:microsoft.com/office/officeart/2005/8/layout/hierarchy1"/>
    <dgm:cxn modelId="{60E593CE-4BEB-4F29-A00D-E50433DCF859}" srcId="{BE074F3D-8E9E-46F7-87C5-DE7F847CA35D}" destId="{6100ED30-C3FB-495D-A1CD-B7EDD825191A}" srcOrd="1" destOrd="0" parTransId="{8225C1E9-99A5-42AA-B473-5A24CD19FBD3}" sibTransId="{07471147-2E96-4A8A-89CF-4C1131ADA2ED}"/>
    <dgm:cxn modelId="{B6518BC5-8F77-4031-A90A-5ED6A6254F45}" srcId="{66990051-DB60-4016-8295-88943D7D9F20}" destId="{81323F40-28CF-4FD6-9558-81C1456261F3}" srcOrd="1" destOrd="0" parTransId="{8F9ADEE1-0F58-4385-9232-95E5977D02F8}" sibTransId="{C22BC039-86A3-4749-99A7-2616A3ED21BD}"/>
    <dgm:cxn modelId="{EE67E8D1-CEEB-4464-8D12-38055EA39CDA}" type="presOf" srcId="{1AECF7A1-9432-4293-896F-FB896B369B3A}" destId="{BEE2F7EE-A1FF-4CAF-8368-B0510DCC37D6}" srcOrd="0" destOrd="0" presId="urn:microsoft.com/office/officeart/2005/8/layout/hierarchy1"/>
    <dgm:cxn modelId="{6EF22058-397D-4856-8CDF-3CE9ED909D51}" srcId="{BE074F3D-8E9E-46F7-87C5-DE7F847CA35D}" destId="{1D078DBB-01E6-407E-9030-CA00EB85677E}" srcOrd="0" destOrd="0" parTransId="{2C383740-36B0-42E2-B2B2-D85715F90F2A}" sibTransId="{56FD20F9-CC05-4D88-87D5-8894DC8A9E5B}"/>
    <dgm:cxn modelId="{D0BC2570-AA52-46F5-A09D-AF5C97E019BF}" type="presOf" srcId="{44778762-F783-4E72-A6D5-28D16F0BA048}" destId="{60D57151-048F-4FEF-A866-4F5D65F5DD23}" srcOrd="0" destOrd="0" presId="urn:microsoft.com/office/officeart/2005/8/layout/hierarchy1"/>
    <dgm:cxn modelId="{6DF1A1C6-22BA-4623-A076-8FAD4501F0D8}" type="presOf" srcId="{09B73BEC-166D-4510-A409-2C3E328DDF81}" destId="{78D93352-A4A9-4CAA-9D66-1550C64C9636}" srcOrd="0" destOrd="0" presId="urn:microsoft.com/office/officeart/2005/8/layout/hierarchy1"/>
    <dgm:cxn modelId="{7765B0A5-6334-4FCD-AC5C-46E0408FDB45}" type="presOf" srcId="{E1D9E321-E481-4907-A828-2DC2F9A8AF64}" destId="{2BBB430E-4483-4611-B48E-381BF6D9226B}" srcOrd="0" destOrd="0" presId="urn:microsoft.com/office/officeart/2005/8/layout/hierarchy1"/>
    <dgm:cxn modelId="{88C378AC-F80B-43E8-8F69-34B2483E5F1D}" srcId="{44778762-F783-4E72-A6D5-28D16F0BA048}" destId="{8E0CD0E2-B819-428B-964A-ED3BDCFB5C09}" srcOrd="0" destOrd="0" parTransId="{BFFA8F97-FAE4-4CE0-AB93-28FA34AA943E}" sibTransId="{40911586-4FE7-4525-B275-4615FCAFC090}"/>
    <dgm:cxn modelId="{A734FCC6-8879-4EF4-9570-A404906C6F0D}" type="presOf" srcId="{6100ED30-C3FB-495D-A1CD-B7EDD825191A}" destId="{6164441C-CA99-477D-A910-E14C34016CF0}" srcOrd="0" destOrd="0" presId="urn:microsoft.com/office/officeart/2005/8/layout/hierarchy1"/>
    <dgm:cxn modelId="{E944F63B-DF0E-44D9-A091-E75C16DE11A4}" srcId="{1D078DBB-01E6-407E-9030-CA00EB85677E}" destId="{66990051-DB60-4016-8295-88943D7D9F20}" srcOrd="2" destOrd="0" parTransId="{F1DAE46E-3833-413E-8420-9F257798788F}" sibTransId="{CEF7F603-B7E5-4DC1-9908-B2EBE6A831AD}"/>
    <dgm:cxn modelId="{A81615E4-F191-43C2-B20C-47602FAD46B5}" type="presOf" srcId="{EB3CA35A-A232-47B5-BBD5-3BE8C1E0695B}" destId="{015D4DC2-8E17-4CEC-9E54-E0DE6CF5A37A}" srcOrd="0" destOrd="0" presId="urn:microsoft.com/office/officeart/2005/8/layout/hierarchy1"/>
    <dgm:cxn modelId="{73AC9106-8D93-4758-8A4C-C3BA756B2337}" type="presOf" srcId="{E24DAF5C-7540-40EB-9CD8-3DF3FFB59012}" destId="{1C53FC9C-8051-4370-AAE7-7FB97EEDEFAC}" srcOrd="0" destOrd="0" presId="urn:microsoft.com/office/officeart/2005/8/layout/hierarchy1"/>
    <dgm:cxn modelId="{577E5E1E-C701-450D-8BCE-CD3918D3AE08}" type="presOf" srcId="{8E0CD0E2-B819-428B-964A-ED3BDCFB5C09}" destId="{31B23203-FFCF-43F8-B627-2BD4734454E6}" srcOrd="0" destOrd="0" presId="urn:microsoft.com/office/officeart/2005/8/layout/hierarchy1"/>
    <dgm:cxn modelId="{E85B0C6A-41E4-40FA-AB67-FD697E14CE39}" type="presOf" srcId="{8225C1E9-99A5-42AA-B473-5A24CD19FBD3}" destId="{A0AC6BC7-9CFC-49A8-B158-02FF08F63F0A}" srcOrd="0" destOrd="0" presId="urn:microsoft.com/office/officeart/2005/8/layout/hierarchy1"/>
    <dgm:cxn modelId="{EAEF262E-8730-49EB-8169-8070B18761E4}" type="presOf" srcId="{341C070A-E614-4C8D-8DC7-4C4A914A9526}" destId="{DB9EE4EA-349F-4CBA-BFB8-3462EBC23282}" srcOrd="0" destOrd="0" presId="urn:microsoft.com/office/officeart/2005/8/layout/hierarchy1"/>
    <dgm:cxn modelId="{001B1DB3-01EE-45C3-9562-18F3F30F46DF}" srcId="{ADEBA47E-6359-46B7-BB52-9640A0B6519F}" destId="{BE074F3D-8E9E-46F7-87C5-DE7F847CA35D}" srcOrd="0" destOrd="0" parTransId="{B3BCED38-90CC-408D-B8CD-17C9774514BD}" sibTransId="{52D2A40B-5F3F-44FA-9539-F6391F93AA52}"/>
    <dgm:cxn modelId="{654FF6BB-7EAE-46CA-8B7D-D3FB8CBDD919}" srcId="{44778762-F783-4E72-A6D5-28D16F0BA048}" destId="{0012FFAA-17F0-4B97-A7D5-4BCF065486D2}" srcOrd="2" destOrd="0" parTransId="{09B73BEC-166D-4510-A409-2C3E328DDF81}" sibTransId="{E5EE2BC5-BE6C-4886-9E68-F7E28FD8C73F}"/>
    <dgm:cxn modelId="{561F2469-4871-478C-BC63-2FFD390C15E5}" type="presOf" srcId="{EF1138A3-B2C7-40E0-8AFB-309DF9472EA1}" destId="{AEAF212E-CB9A-428C-890F-7A5C0FFA9752}" srcOrd="0" destOrd="0" presId="urn:microsoft.com/office/officeart/2005/8/layout/hierarchy1"/>
    <dgm:cxn modelId="{15A25655-38F6-4E8A-B5B8-CA5B116EC75C}" type="presOf" srcId="{D584920B-D352-4193-AC3B-34CC3A9F78A1}" destId="{60ED8C92-87B7-4A28-9770-83606E9DEDE5}" srcOrd="0" destOrd="0" presId="urn:microsoft.com/office/officeart/2005/8/layout/hierarchy1"/>
    <dgm:cxn modelId="{B6EC1B53-5751-4376-9C30-3FA20145E9EC}" type="presOf" srcId="{2C383740-36B0-42E2-B2B2-D85715F90F2A}" destId="{4BF02FC2-0AF9-43CA-ADB4-105EBEA456E0}" srcOrd="0" destOrd="0" presId="urn:microsoft.com/office/officeart/2005/8/layout/hierarchy1"/>
    <dgm:cxn modelId="{9BA89AF1-94C4-4BC9-8511-ADE869D2A7CB}" type="presOf" srcId="{1D078DBB-01E6-407E-9030-CA00EB85677E}" destId="{334A7491-A8E6-45C2-94AB-BDD9219AA0ED}" srcOrd="0" destOrd="0" presId="urn:microsoft.com/office/officeart/2005/8/layout/hierarchy1"/>
    <dgm:cxn modelId="{727741DD-731E-4FC0-B2A1-0BB8730683F2}" type="presOf" srcId="{0012FFAA-17F0-4B97-A7D5-4BCF065486D2}" destId="{E9AD167E-41CF-46E0-BD9C-771AFC9F7F35}" srcOrd="0" destOrd="0" presId="urn:microsoft.com/office/officeart/2005/8/layout/hierarchy1"/>
    <dgm:cxn modelId="{535D9432-7A38-4483-8710-B948AA5ED70D}" type="presOf" srcId="{D3DE6DA8-2964-4902-A3F1-DBCF28AA205B}" destId="{66FEDB7F-F272-4415-8348-C161BBBA4391}" srcOrd="0" destOrd="0" presId="urn:microsoft.com/office/officeart/2005/8/layout/hierarchy1"/>
    <dgm:cxn modelId="{9BFDBFDF-C3B2-4D5F-BFC7-115083365152}" type="presOf" srcId="{B0076005-5F13-48C4-9789-6115A9E9018F}" destId="{0B8CD1B3-2F9B-4748-8703-CD63460B4726}" srcOrd="0" destOrd="0" presId="urn:microsoft.com/office/officeart/2005/8/layout/hierarchy1"/>
    <dgm:cxn modelId="{C316332D-EE20-4F7A-B39E-26617F03A187}" srcId="{66990051-DB60-4016-8295-88943D7D9F20}" destId="{E24DAF5C-7540-40EB-9CD8-3DF3FFB59012}" srcOrd="0" destOrd="0" parTransId="{EF1138A3-B2C7-40E0-8AFB-309DF9472EA1}" sibTransId="{40BDD0D4-5FC2-42D9-88CE-57CAA196F6CD}"/>
    <dgm:cxn modelId="{60414EFA-067A-491F-B685-1BF711DA5347}" type="presOf" srcId="{8F9ADEE1-0F58-4385-9232-95E5977D02F8}" destId="{E7FF6324-C0CB-49FB-A985-DA8BE217CE34}" srcOrd="0" destOrd="0" presId="urn:microsoft.com/office/officeart/2005/8/layout/hierarchy1"/>
    <dgm:cxn modelId="{4A25AE16-A0B8-4E02-8A9D-09B6DFCF7B82}" type="presOf" srcId="{66990051-DB60-4016-8295-88943D7D9F20}" destId="{1E47F8D4-AF80-403C-9BAC-6603221C87F8}" srcOrd="0" destOrd="0" presId="urn:microsoft.com/office/officeart/2005/8/layout/hierarchy1"/>
    <dgm:cxn modelId="{0D34C7AB-92A7-43DE-8EAC-DC2443700C1E}" srcId="{66990051-DB60-4016-8295-88943D7D9F20}" destId="{EB3CA35A-A232-47B5-BBD5-3BE8C1E0695B}" srcOrd="2" destOrd="0" parTransId="{E1D9E321-E481-4907-A828-2DC2F9A8AF64}" sibTransId="{30D5A185-E4B2-44A6-B39A-A6DC37F9F138}"/>
    <dgm:cxn modelId="{EB04D3F0-73FA-42A2-9CC1-B2C86BB5A624}" srcId="{BE074F3D-8E9E-46F7-87C5-DE7F847CA35D}" destId="{44778762-F783-4E72-A6D5-28D16F0BA048}" srcOrd="2" destOrd="0" parTransId="{1AECF7A1-9432-4293-896F-FB896B369B3A}" sibTransId="{75DCF983-E8D6-49E0-B1E0-19AAC3BF8615}"/>
    <dgm:cxn modelId="{3F5E4F5C-E20E-49F7-AC0D-5FD70EBFB057}" type="presOf" srcId="{81323F40-28CF-4FD6-9558-81C1456261F3}" destId="{41E4436B-C817-44D3-8BAA-7E467E9C4D65}" srcOrd="0" destOrd="0" presId="urn:microsoft.com/office/officeart/2005/8/layout/hierarchy1"/>
    <dgm:cxn modelId="{DA6FBDAF-C0F9-492B-8887-1F2BB3CAFB7D}" type="presOf" srcId="{F1DAE46E-3833-413E-8420-9F257798788F}" destId="{198B5C8A-C92E-46EF-A062-8E0CB0B0BBBC}" srcOrd="0" destOrd="0" presId="urn:microsoft.com/office/officeart/2005/8/layout/hierarchy1"/>
    <dgm:cxn modelId="{314F9A9C-5F7F-4F48-B0C9-EC1726884D36}" srcId="{1D078DBB-01E6-407E-9030-CA00EB85677E}" destId="{D584920B-D352-4193-AC3B-34CC3A9F78A1}" srcOrd="0" destOrd="0" parTransId="{B0076005-5F13-48C4-9789-6115A9E9018F}" sibTransId="{89302FA8-1466-4409-AFFC-4A24761D527C}"/>
    <dgm:cxn modelId="{5CE44375-4DA6-4A0E-8235-3B6D257CB840}" type="presOf" srcId="{BE074F3D-8E9E-46F7-87C5-DE7F847CA35D}" destId="{96973EDE-60F5-4630-BDFA-12D0FBB83967}" srcOrd="0" destOrd="0" presId="urn:microsoft.com/office/officeart/2005/8/layout/hierarchy1"/>
    <dgm:cxn modelId="{712EE1AD-B13D-4682-A23F-1EAA512DCD69}" type="presParOf" srcId="{B7E05D50-65FE-43D9-96AE-4E5CC6C20F5D}" destId="{85F0D534-C31B-4E24-8311-ACF280008747}" srcOrd="0" destOrd="0" presId="urn:microsoft.com/office/officeart/2005/8/layout/hierarchy1"/>
    <dgm:cxn modelId="{C9E3A38B-2250-4A1D-BB50-AA4078694932}" type="presParOf" srcId="{85F0D534-C31B-4E24-8311-ACF280008747}" destId="{70FAA8D6-D93B-45F4-898B-556AAC3B02D5}" srcOrd="0" destOrd="0" presId="urn:microsoft.com/office/officeart/2005/8/layout/hierarchy1"/>
    <dgm:cxn modelId="{E2713A45-2ABA-45E9-9DB1-FDA45E2D03C0}" type="presParOf" srcId="{70FAA8D6-D93B-45F4-898B-556AAC3B02D5}" destId="{91FDF4AB-40C0-40D6-B555-9E5B5913F7D4}" srcOrd="0" destOrd="0" presId="urn:microsoft.com/office/officeart/2005/8/layout/hierarchy1"/>
    <dgm:cxn modelId="{10D552DD-366A-48DD-8E74-ACC9AA8FDA0E}" type="presParOf" srcId="{70FAA8D6-D93B-45F4-898B-556AAC3B02D5}" destId="{96973EDE-60F5-4630-BDFA-12D0FBB83967}" srcOrd="1" destOrd="0" presId="urn:microsoft.com/office/officeart/2005/8/layout/hierarchy1"/>
    <dgm:cxn modelId="{998DE583-35E0-44DD-BE19-251568F95FB4}" type="presParOf" srcId="{85F0D534-C31B-4E24-8311-ACF280008747}" destId="{0480637C-D40E-41C2-AF66-A546D5D89CF4}" srcOrd="1" destOrd="0" presId="urn:microsoft.com/office/officeart/2005/8/layout/hierarchy1"/>
    <dgm:cxn modelId="{6B699204-EEF0-40E3-A042-EA4CADE421C3}" type="presParOf" srcId="{0480637C-D40E-41C2-AF66-A546D5D89CF4}" destId="{4BF02FC2-0AF9-43CA-ADB4-105EBEA456E0}" srcOrd="0" destOrd="0" presId="urn:microsoft.com/office/officeart/2005/8/layout/hierarchy1"/>
    <dgm:cxn modelId="{DAD31CCF-3D4C-4446-863F-38C912407657}" type="presParOf" srcId="{0480637C-D40E-41C2-AF66-A546D5D89CF4}" destId="{C89FCD7A-5546-43F7-8B07-A18186EFFD79}" srcOrd="1" destOrd="0" presId="urn:microsoft.com/office/officeart/2005/8/layout/hierarchy1"/>
    <dgm:cxn modelId="{D850B6AD-1EC4-4488-8E48-CE8EA4904801}" type="presParOf" srcId="{C89FCD7A-5546-43F7-8B07-A18186EFFD79}" destId="{37FC7096-DC19-48B6-B49B-6B48EFFE2FEC}" srcOrd="0" destOrd="0" presId="urn:microsoft.com/office/officeart/2005/8/layout/hierarchy1"/>
    <dgm:cxn modelId="{2E901DF5-7C4F-49A5-8542-B38F972BE644}" type="presParOf" srcId="{37FC7096-DC19-48B6-B49B-6B48EFFE2FEC}" destId="{054FFCE8-33DC-4915-A4F3-0D040FF5E3F1}" srcOrd="0" destOrd="0" presId="urn:microsoft.com/office/officeart/2005/8/layout/hierarchy1"/>
    <dgm:cxn modelId="{11235704-7764-421A-9E81-6B1AAAA78845}" type="presParOf" srcId="{37FC7096-DC19-48B6-B49B-6B48EFFE2FEC}" destId="{334A7491-A8E6-45C2-94AB-BDD9219AA0ED}" srcOrd="1" destOrd="0" presId="urn:microsoft.com/office/officeart/2005/8/layout/hierarchy1"/>
    <dgm:cxn modelId="{8AFC22C5-A7D8-40ED-8ED8-0A67C455DBD1}" type="presParOf" srcId="{C89FCD7A-5546-43F7-8B07-A18186EFFD79}" destId="{656B957D-9721-48F3-9754-F5CB8B3112EB}" srcOrd="1" destOrd="0" presId="urn:microsoft.com/office/officeart/2005/8/layout/hierarchy1"/>
    <dgm:cxn modelId="{5B1F60AE-2E3A-4753-967A-8A69CF5499B1}" type="presParOf" srcId="{656B957D-9721-48F3-9754-F5CB8B3112EB}" destId="{0B8CD1B3-2F9B-4748-8703-CD63460B4726}" srcOrd="0" destOrd="0" presId="urn:microsoft.com/office/officeart/2005/8/layout/hierarchy1"/>
    <dgm:cxn modelId="{F2255C22-58BE-46DC-9B4F-B912707CD452}" type="presParOf" srcId="{656B957D-9721-48F3-9754-F5CB8B3112EB}" destId="{D6795AA2-B8A0-40FC-A728-C06D38AFE8FB}" srcOrd="1" destOrd="0" presId="urn:microsoft.com/office/officeart/2005/8/layout/hierarchy1"/>
    <dgm:cxn modelId="{CA92014A-5EB8-48A2-AC6C-B17F04B3A228}" type="presParOf" srcId="{D6795AA2-B8A0-40FC-A728-C06D38AFE8FB}" destId="{A6599E18-FCF2-4551-9D18-C46914E248CA}" srcOrd="0" destOrd="0" presId="urn:microsoft.com/office/officeart/2005/8/layout/hierarchy1"/>
    <dgm:cxn modelId="{F550D9C5-6151-410A-B0E4-3CD144B6F623}" type="presParOf" srcId="{A6599E18-FCF2-4551-9D18-C46914E248CA}" destId="{91ADCBBD-78B7-43C2-9B41-8B6E92A8C4E0}" srcOrd="0" destOrd="0" presId="urn:microsoft.com/office/officeart/2005/8/layout/hierarchy1"/>
    <dgm:cxn modelId="{901EEB76-8955-4B4F-8F67-A0FB9D7FF904}" type="presParOf" srcId="{A6599E18-FCF2-4551-9D18-C46914E248CA}" destId="{60ED8C92-87B7-4A28-9770-83606E9DEDE5}" srcOrd="1" destOrd="0" presId="urn:microsoft.com/office/officeart/2005/8/layout/hierarchy1"/>
    <dgm:cxn modelId="{74CEC22C-2F67-4F11-ACF3-B773BE1D98DD}" type="presParOf" srcId="{D6795AA2-B8A0-40FC-A728-C06D38AFE8FB}" destId="{1D018D97-773C-4676-8AEB-E57BD08F542B}" srcOrd="1" destOrd="0" presId="urn:microsoft.com/office/officeart/2005/8/layout/hierarchy1"/>
    <dgm:cxn modelId="{B0F1EC3B-5506-42B0-B64E-F80D395FF82C}" type="presParOf" srcId="{656B957D-9721-48F3-9754-F5CB8B3112EB}" destId="{66FEDB7F-F272-4415-8348-C161BBBA4391}" srcOrd="2" destOrd="0" presId="urn:microsoft.com/office/officeart/2005/8/layout/hierarchy1"/>
    <dgm:cxn modelId="{D21D5AFC-98D2-45D4-9EBB-7B7E7444BE37}" type="presParOf" srcId="{656B957D-9721-48F3-9754-F5CB8B3112EB}" destId="{9C17ED35-3AC5-485F-92C8-025EDA543D1D}" srcOrd="3" destOrd="0" presId="urn:microsoft.com/office/officeart/2005/8/layout/hierarchy1"/>
    <dgm:cxn modelId="{7EE20994-B6A4-4F47-9CCE-C4E576F58575}" type="presParOf" srcId="{9C17ED35-3AC5-485F-92C8-025EDA543D1D}" destId="{70E21239-65CD-412A-BADB-C5D44875DD68}" srcOrd="0" destOrd="0" presId="urn:microsoft.com/office/officeart/2005/8/layout/hierarchy1"/>
    <dgm:cxn modelId="{97866E68-F753-4781-AA26-7047BD7B3960}" type="presParOf" srcId="{70E21239-65CD-412A-BADB-C5D44875DD68}" destId="{47761133-7BF2-4CF1-ABDF-DE649E8DB06A}" srcOrd="0" destOrd="0" presId="urn:microsoft.com/office/officeart/2005/8/layout/hierarchy1"/>
    <dgm:cxn modelId="{190CBAC4-123C-4825-B5E8-E05CE3C3605E}" type="presParOf" srcId="{70E21239-65CD-412A-BADB-C5D44875DD68}" destId="{DB9EE4EA-349F-4CBA-BFB8-3462EBC23282}" srcOrd="1" destOrd="0" presId="urn:microsoft.com/office/officeart/2005/8/layout/hierarchy1"/>
    <dgm:cxn modelId="{9435E3E9-2B4E-494E-88FD-5BC46D7AEFF3}" type="presParOf" srcId="{9C17ED35-3AC5-485F-92C8-025EDA543D1D}" destId="{AD083ED4-37AB-4302-8314-16D75DB48B09}" srcOrd="1" destOrd="0" presId="urn:microsoft.com/office/officeart/2005/8/layout/hierarchy1"/>
    <dgm:cxn modelId="{81EC73A2-5509-43CF-8865-EE959D0F3720}" type="presParOf" srcId="{656B957D-9721-48F3-9754-F5CB8B3112EB}" destId="{198B5C8A-C92E-46EF-A062-8E0CB0B0BBBC}" srcOrd="4" destOrd="0" presId="urn:microsoft.com/office/officeart/2005/8/layout/hierarchy1"/>
    <dgm:cxn modelId="{6ADE5A53-891C-422B-AF10-F7441B523DF6}" type="presParOf" srcId="{656B957D-9721-48F3-9754-F5CB8B3112EB}" destId="{C2000549-FD3F-4B09-9960-C4B9A71A78C4}" srcOrd="5" destOrd="0" presId="urn:microsoft.com/office/officeart/2005/8/layout/hierarchy1"/>
    <dgm:cxn modelId="{5F76DD0F-9E43-484E-BC50-2491D89210F1}" type="presParOf" srcId="{C2000549-FD3F-4B09-9960-C4B9A71A78C4}" destId="{827A3B93-6534-4034-A7AF-E84C03968EC3}" srcOrd="0" destOrd="0" presId="urn:microsoft.com/office/officeart/2005/8/layout/hierarchy1"/>
    <dgm:cxn modelId="{999BD79B-631D-4015-B6C9-A311A28954C6}" type="presParOf" srcId="{827A3B93-6534-4034-A7AF-E84C03968EC3}" destId="{F853E622-4CDE-42AB-BB74-FBC8CFAF5651}" srcOrd="0" destOrd="0" presId="urn:microsoft.com/office/officeart/2005/8/layout/hierarchy1"/>
    <dgm:cxn modelId="{4AAFA73F-BE4C-49C5-87B8-DF213146EF11}" type="presParOf" srcId="{827A3B93-6534-4034-A7AF-E84C03968EC3}" destId="{1E47F8D4-AF80-403C-9BAC-6603221C87F8}" srcOrd="1" destOrd="0" presId="urn:microsoft.com/office/officeart/2005/8/layout/hierarchy1"/>
    <dgm:cxn modelId="{98D5A59D-A8C7-4868-8D4A-362445ECF4AE}" type="presParOf" srcId="{C2000549-FD3F-4B09-9960-C4B9A71A78C4}" destId="{B51D1241-A811-4C60-BCDC-0D4ECD262BAC}" srcOrd="1" destOrd="0" presId="urn:microsoft.com/office/officeart/2005/8/layout/hierarchy1"/>
    <dgm:cxn modelId="{9D9A3DDB-FA21-498C-B915-1FACC1C56519}" type="presParOf" srcId="{B51D1241-A811-4C60-BCDC-0D4ECD262BAC}" destId="{AEAF212E-CB9A-428C-890F-7A5C0FFA9752}" srcOrd="0" destOrd="0" presId="urn:microsoft.com/office/officeart/2005/8/layout/hierarchy1"/>
    <dgm:cxn modelId="{D2F20000-8016-4442-8D71-09B22C11B593}" type="presParOf" srcId="{B51D1241-A811-4C60-BCDC-0D4ECD262BAC}" destId="{E7F352D0-1903-4FCD-9CC2-8F62A59B2CF3}" srcOrd="1" destOrd="0" presId="urn:microsoft.com/office/officeart/2005/8/layout/hierarchy1"/>
    <dgm:cxn modelId="{1E899163-546D-4890-A192-3664C8484A7A}" type="presParOf" srcId="{E7F352D0-1903-4FCD-9CC2-8F62A59B2CF3}" destId="{ECAEF3F0-CD82-4E19-8DC4-AE3C89A5CEB7}" srcOrd="0" destOrd="0" presId="urn:microsoft.com/office/officeart/2005/8/layout/hierarchy1"/>
    <dgm:cxn modelId="{926878BD-75E2-4000-9215-432C0E8FBE12}" type="presParOf" srcId="{ECAEF3F0-CD82-4E19-8DC4-AE3C89A5CEB7}" destId="{56B24139-3AE5-401E-8D9C-8E6BF09F45CA}" srcOrd="0" destOrd="0" presId="urn:microsoft.com/office/officeart/2005/8/layout/hierarchy1"/>
    <dgm:cxn modelId="{A759BAB7-3C6F-426B-A195-8BC683127620}" type="presParOf" srcId="{ECAEF3F0-CD82-4E19-8DC4-AE3C89A5CEB7}" destId="{1C53FC9C-8051-4370-AAE7-7FB97EEDEFAC}" srcOrd="1" destOrd="0" presId="urn:microsoft.com/office/officeart/2005/8/layout/hierarchy1"/>
    <dgm:cxn modelId="{58BFBDEE-B83A-4B09-9E61-4C9839978FB5}" type="presParOf" srcId="{E7F352D0-1903-4FCD-9CC2-8F62A59B2CF3}" destId="{7BFED47D-F730-4BF5-AE03-28D45C38E22A}" srcOrd="1" destOrd="0" presId="urn:microsoft.com/office/officeart/2005/8/layout/hierarchy1"/>
    <dgm:cxn modelId="{AC2C262B-8BF9-4531-BF2B-FE371D8F145D}" type="presParOf" srcId="{B51D1241-A811-4C60-BCDC-0D4ECD262BAC}" destId="{E7FF6324-C0CB-49FB-A985-DA8BE217CE34}" srcOrd="2" destOrd="0" presId="urn:microsoft.com/office/officeart/2005/8/layout/hierarchy1"/>
    <dgm:cxn modelId="{E70947C9-4100-4CAD-BB5C-61B1752A1DBB}" type="presParOf" srcId="{B51D1241-A811-4C60-BCDC-0D4ECD262BAC}" destId="{81E994B2-50BD-496C-A872-7F28DBA92AEB}" srcOrd="3" destOrd="0" presId="urn:microsoft.com/office/officeart/2005/8/layout/hierarchy1"/>
    <dgm:cxn modelId="{C3C6806B-4D6C-4465-AB6A-245D7149C2C9}" type="presParOf" srcId="{81E994B2-50BD-496C-A872-7F28DBA92AEB}" destId="{B234C698-39FA-4B82-A435-A87B1C130117}" srcOrd="0" destOrd="0" presId="urn:microsoft.com/office/officeart/2005/8/layout/hierarchy1"/>
    <dgm:cxn modelId="{6D314B44-6B63-49DE-9746-77B71B3787E9}" type="presParOf" srcId="{B234C698-39FA-4B82-A435-A87B1C130117}" destId="{D35EE7C3-DBD2-4E56-B4A3-F848CE5A0B25}" srcOrd="0" destOrd="0" presId="urn:microsoft.com/office/officeart/2005/8/layout/hierarchy1"/>
    <dgm:cxn modelId="{75661F71-1106-4C2F-B0D1-B8133A9A49B5}" type="presParOf" srcId="{B234C698-39FA-4B82-A435-A87B1C130117}" destId="{41E4436B-C817-44D3-8BAA-7E467E9C4D65}" srcOrd="1" destOrd="0" presId="urn:microsoft.com/office/officeart/2005/8/layout/hierarchy1"/>
    <dgm:cxn modelId="{ECB69506-C4EA-437E-8FBF-45612173B2C1}" type="presParOf" srcId="{81E994B2-50BD-496C-A872-7F28DBA92AEB}" destId="{5C4755E1-EB66-422B-B3CE-8D2798F3B2BE}" srcOrd="1" destOrd="0" presId="urn:microsoft.com/office/officeart/2005/8/layout/hierarchy1"/>
    <dgm:cxn modelId="{2F90D7FF-F65D-48A6-A059-2860FFDBE23E}" type="presParOf" srcId="{B51D1241-A811-4C60-BCDC-0D4ECD262BAC}" destId="{2BBB430E-4483-4611-B48E-381BF6D9226B}" srcOrd="4" destOrd="0" presId="urn:microsoft.com/office/officeart/2005/8/layout/hierarchy1"/>
    <dgm:cxn modelId="{B1D3721A-5962-46EF-972B-5E513247CAED}" type="presParOf" srcId="{B51D1241-A811-4C60-BCDC-0D4ECD262BAC}" destId="{89A96615-5E02-45FF-A931-7E194FDC1665}" srcOrd="5" destOrd="0" presId="urn:microsoft.com/office/officeart/2005/8/layout/hierarchy1"/>
    <dgm:cxn modelId="{61A33423-84B6-45CF-87FC-832F58C4DBEB}" type="presParOf" srcId="{89A96615-5E02-45FF-A931-7E194FDC1665}" destId="{4BC7AF3A-81BB-4D0D-AEC7-B56BF808F0D0}" srcOrd="0" destOrd="0" presId="urn:microsoft.com/office/officeart/2005/8/layout/hierarchy1"/>
    <dgm:cxn modelId="{EEC682BA-7DFF-490B-8EC5-B9C15FC090CE}" type="presParOf" srcId="{4BC7AF3A-81BB-4D0D-AEC7-B56BF808F0D0}" destId="{BB5309B8-8DBE-4301-9DF9-E89CACC46F86}" srcOrd="0" destOrd="0" presId="urn:microsoft.com/office/officeart/2005/8/layout/hierarchy1"/>
    <dgm:cxn modelId="{3D1B924A-7027-4D38-84CF-E5C4F8A247C8}" type="presParOf" srcId="{4BC7AF3A-81BB-4D0D-AEC7-B56BF808F0D0}" destId="{015D4DC2-8E17-4CEC-9E54-E0DE6CF5A37A}" srcOrd="1" destOrd="0" presId="urn:microsoft.com/office/officeart/2005/8/layout/hierarchy1"/>
    <dgm:cxn modelId="{575A7A26-5C50-4EB1-83A6-F2991ED264DF}" type="presParOf" srcId="{89A96615-5E02-45FF-A931-7E194FDC1665}" destId="{88BB9808-E9B4-40CA-BAFA-FF2FA2E689FB}" srcOrd="1" destOrd="0" presId="urn:microsoft.com/office/officeart/2005/8/layout/hierarchy1"/>
    <dgm:cxn modelId="{0466F531-25A9-4E98-A0DA-42BBA93013AB}" type="presParOf" srcId="{0480637C-D40E-41C2-AF66-A546D5D89CF4}" destId="{A0AC6BC7-9CFC-49A8-B158-02FF08F63F0A}" srcOrd="2" destOrd="0" presId="urn:microsoft.com/office/officeart/2005/8/layout/hierarchy1"/>
    <dgm:cxn modelId="{4A08F796-084E-48AD-9DDC-ECD28CF9D9ED}" type="presParOf" srcId="{0480637C-D40E-41C2-AF66-A546D5D89CF4}" destId="{19499228-E624-44D2-BDB2-BA37378B60B3}" srcOrd="3" destOrd="0" presId="urn:microsoft.com/office/officeart/2005/8/layout/hierarchy1"/>
    <dgm:cxn modelId="{62797525-5C24-4D0A-9413-95B58A4D373E}" type="presParOf" srcId="{19499228-E624-44D2-BDB2-BA37378B60B3}" destId="{550CEF73-0EEF-4FAD-A6E3-618A371E3902}" srcOrd="0" destOrd="0" presId="urn:microsoft.com/office/officeart/2005/8/layout/hierarchy1"/>
    <dgm:cxn modelId="{44652220-AB82-47A6-A3C9-8E78E6D949EF}" type="presParOf" srcId="{550CEF73-0EEF-4FAD-A6E3-618A371E3902}" destId="{145D6816-C45E-4B2C-9BD0-9388C332F63B}" srcOrd="0" destOrd="0" presId="urn:microsoft.com/office/officeart/2005/8/layout/hierarchy1"/>
    <dgm:cxn modelId="{7C614727-F241-4DD5-85F4-0A053869981E}" type="presParOf" srcId="{550CEF73-0EEF-4FAD-A6E3-618A371E3902}" destId="{6164441C-CA99-477D-A910-E14C34016CF0}" srcOrd="1" destOrd="0" presId="urn:microsoft.com/office/officeart/2005/8/layout/hierarchy1"/>
    <dgm:cxn modelId="{4385E87D-8D55-4C12-8A60-F778B75EFDB0}" type="presParOf" srcId="{19499228-E624-44D2-BDB2-BA37378B60B3}" destId="{0622B495-AA1B-4443-892A-FFFAC51C0EF8}" srcOrd="1" destOrd="0" presId="urn:microsoft.com/office/officeart/2005/8/layout/hierarchy1"/>
    <dgm:cxn modelId="{C4B5F7D7-4726-402D-B2CD-95A09DD10C5E}" type="presParOf" srcId="{0480637C-D40E-41C2-AF66-A546D5D89CF4}" destId="{BEE2F7EE-A1FF-4CAF-8368-B0510DCC37D6}" srcOrd="4" destOrd="0" presId="urn:microsoft.com/office/officeart/2005/8/layout/hierarchy1"/>
    <dgm:cxn modelId="{96BBB5BF-4DB7-4A57-A458-4C5622FAB7D3}" type="presParOf" srcId="{0480637C-D40E-41C2-AF66-A546D5D89CF4}" destId="{9A51B220-E932-4A1F-A44A-46F8BF30C612}" srcOrd="5" destOrd="0" presId="urn:microsoft.com/office/officeart/2005/8/layout/hierarchy1"/>
    <dgm:cxn modelId="{8E5D3209-C03C-4990-9354-325CD951CE4C}" type="presParOf" srcId="{9A51B220-E932-4A1F-A44A-46F8BF30C612}" destId="{95AF0E3F-4F87-4332-8BB4-81F95BA48870}" srcOrd="0" destOrd="0" presId="urn:microsoft.com/office/officeart/2005/8/layout/hierarchy1"/>
    <dgm:cxn modelId="{5D480F1E-4184-4489-9FE9-CE224BE789AC}" type="presParOf" srcId="{95AF0E3F-4F87-4332-8BB4-81F95BA48870}" destId="{7C534882-0E15-4303-8A7C-243387DEAAFE}" srcOrd="0" destOrd="0" presId="urn:microsoft.com/office/officeart/2005/8/layout/hierarchy1"/>
    <dgm:cxn modelId="{106BB319-75BF-47E5-9FA4-F10ADAA36B54}" type="presParOf" srcId="{95AF0E3F-4F87-4332-8BB4-81F95BA48870}" destId="{60D57151-048F-4FEF-A866-4F5D65F5DD23}" srcOrd="1" destOrd="0" presId="urn:microsoft.com/office/officeart/2005/8/layout/hierarchy1"/>
    <dgm:cxn modelId="{CC98C2D5-B997-4BE1-BAFC-CB4647C500C9}" type="presParOf" srcId="{9A51B220-E932-4A1F-A44A-46F8BF30C612}" destId="{D25448C9-7B95-4125-B3BA-9C04CC49C908}" srcOrd="1" destOrd="0" presId="urn:microsoft.com/office/officeart/2005/8/layout/hierarchy1"/>
    <dgm:cxn modelId="{8FACE35F-07A5-4169-997F-DC0F3F92F387}" type="presParOf" srcId="{D25448C9-7B95-4125-B3BA-9C04CC49C908}" destId="{D85A2ADC-F5E3-40CE-A489-6B0923C04CA9}" srcOrd="0" destOrd="0" presId="urn:microsoft.com/office/officeart/2005/8/layout/hierarchy1"/>
    <dgm:cxn modelId="{429B352E-2708-4569-B14F-DF7255E0F3DE}" type="presParOf" srcId="{D25448C9-7B95-4125-B3BA-9C04CC49C908}" destId="{4401A73B-3172-472E-B6A8-0192BF13D5EF}" srcOrd="1" destOrd="0" presId="urn:microsoft.com/office/officeart/2005/8/layout/hierarchy1"/>
    <dgm:cxn modelId="{898C353B-D326-4E24-8E04-A3B888817BCC}" type="presParOf" srcId="{4401A73B-3172-472E-B6A8-0192BF13D5EF}" destId="{B45149C6-6B6F-4D33-8570-DB40839326B8}" srcOrd="0" destOrd="0" presId="urn:microsoft.com/office/officeart/2005/8/layout/hierarchy1"/>
    <dgm:cxn modelId="{DFC4883F-F2B2-42F2-B77E-9502C926EDB5}" type="presParOf" srcId="{B45149C6-6B6F-4D33-8570-DB40839326B8}" destId="{E6D82EDE-29AB-4A73-A0DC-51FA6FDDBD57}" srcOrd="0" destOrd="0" presId="urn:microsoft.com/office/officeart/2005/8/layout/hierarchy1"/>
    <dgm:cxn modelId="{8702AF2B-1235-458B-9357-CFFB1AD5F865}" type="presParOf" srcId="{B45149C6-6B6F-4D33-8570-DB40839326B8}" destId="{31B23203-FFCF-43F8-B627-2BD4734454E6}" srcOrd="1" destOrd="0" presId="urn:microsoft.com/office/officeart/2005/8/layout/hierarchy1"/>
    <dgm:cxn modelId="{0AE9B67B-834B-41CB-86CD-17D102DFDDA2}" type="presParOf" srcId="{4401A73B-3172-472E-B6A8-0192BF13D5EF}" destId="{F83E61D6-2E13-4D55-AD52-14DB37BCD309}" srcOrd="1" destOrd="0" presId="urn:microsoft.com/office/officeart/2005/8/layout/hierarchy1"/>
    <dgm:cxn modelId="{686218A5-AEA2-4E0B-8854-19B80A9EFB5E}" type="presParOf" srcId="{D25448C9-7B95-4125-B3BA-9C04CC49C908}" destId="{5A4791F5-EC53-4577-8632-A5A2D49A3BAF}" srcOrd="2" destOrd="0" presId="urn:microsoft.com/office/officeart/2005/8/layout/hierarchy1"/>
    <dgm:cxn modelId="{27F69BAB-020A-478E-ABC3-1CE66D6B8259}" type="presParOf" srcId="{D25448C9-7B95-4125-B3BA-9C04CC49C908}" destId="{D6D86B69-F5DC-4277-A36D-113CC63916F3}" srcOrd="3" destOrd="0" presId="urn:microsoft.com/office/officeart/2005/8/layout/hierarchy1"/>
    <dgm:cxn modelId="{842BF07B-61AF-44DA-A24C-8A42520968E9}" type="presParOf" srcId="{D6D86B69-F5DC-4277-A36D-113CC63916F3}" destId="{F6F1CCDB-B58D-42B4-B78B-53B54FB232C9}" srcOrd="0" destOrd="0" presId="urn:microsoft.com/office/officeart/2005/8/layout/hierarchy1"/>
    <dgm:cxn modelId="{026F24F6-2366-4114-A281-BD855F240425}" type="presParOf" srcId="{F6F1CCDB-B58D-42B4-B78B-53B54FB232C9}" destId="{C82D460B-4ABC-4502-9296-7454FCB71E0E}" srcOrd="0" destOrd="0" presId="urn:microsoft.com/office/officeart/2005/8/layout/hierarchy1"/>
    <dgm:cxn modelId="{17D2F8B4-BAE1-43FB-B6E7-2B818BE6EA4D}" type="presParOf" srcId="{F6F1CCDB-B58D-42B4-B78B-53B54FB232C9}" destId="{3A75B008-8CF7-4A28-9E88-66DBFDD4F7EF}" srcOrd="1" destOrd="0" presId="urn:microsoft.com/office/officeart/2005/8/layout/hierarchy1"/>
    <dgm:cxn modelId="{20ADEFCC-7D71-4539-BDE3-9A3EEA3D400F}" type="presParOf" srcId="{D6D86B69-F5DC-4277-A36D-113CC63916F3}" destId="{509195CC-7304-4A23-AAB5-8AD7062C2690}" srcOrd="1" destOrd="0" presId="urn:microsoft.com/office/officeart/2005/8/layout/hierarchy1"/>
    <dgm:cxn modelId="{7388B828-5076-47A9-88EF-3AB7CF742914}" type="presParOf" srcId="{D25448C9-7B95-4125-B3BA-9C04CC49C908}" destId="{78D93352-A4A9-4CAA-9D66-1550C64C9636}" srcOrd="4" destOrd="0" presId="urn:microsoft.com/office/officeart/2005/8/layout/hierarchy1"/>
    <dgm:cxn modelId="{9D6F5531-0F13-41FE-95D0-C8930F7924A5}" type="presParOf" srcId="{D25448C9-7B95-4125-B3BA-9C04CC49C908}" destId="{345A0B4D-0EE0-4E05-96E5-32036BEDF3C3}" srcOrd="5" destOrd="0" presId="urn:microsoft.com/office/officeart/2005/8/layout/hierarchy1"/>
    <dgm:cxn modelId="{79E51901-16B8-4B3B-A2EF-24737FA23F38}" type="presParOf" srcId="{345A0B4D-0EE0-4E05-96E5-32036BEDF3C3}" destId="{D7EBEDB9-627C-4529-B8EC-0DA46C0F768D}" srcOrd="0" destOrd="0" presId="urn:microsoft.com/office/officeart/2005/8/layout/hierarchy1"/>
    <dgm:cxn modelId="{56EBA281-1D05-41B6-BA6B-3C73B8CFABAB}" type="presParOf" srcId="{D7EBEDB9-627C-4529-B8EC-0DA46C0F768D}" destId="{4A047FF3-F62A-407D-900D-FEC8E5D55F1D}" srcOrd="0" destOrd="0" presId="urn:microsoft.com/office/officeart/2005/8/layout/hierarchy1"/>
    <dgm:cxn modelId="{E1D3BE9B-0669-4DE3-885E-FFD12CC8B690}" type="presParOf" srcId="{D7EBEDB9-627C-4529-B8EC-0DA46C0F768D}" destId="{E9AD167E-41CF-46E0-BD9C-771AFC9F7F35}" srcOrd="1" destOrd="0" presId="urn:microsoft.com/office/officeart/2005/8/layout/hierarchy1"/>
    <dgm:cxn modelId="{41FC6D1D-6C2D-49B1-B6FF-B5E0C781C652}" type="presParOf" srcId="{345A0B4D-0EE0-4E05-96E5-32036BEDF3C3}" destId="{412FD7B9-368D-4AC4-A743-74690E496D1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046" tIns="47023" rIns="94046" bIns="47023" numCol="1" anchor="t" anchorCtr="0" compatLnSpc="1">
            <a:prstTxWarp prst="textNoShape">
              <a:avLst/>
            </a:prstTxWarp>
          </a:bodyPr>
          <a:lstStyle>
            <a:lvl1pPr defTabSz="9398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046" tIns="47023" rIns="94046" bIns="47023" numCol="1" anchor="t" anchorCtr="0" compatLnSpc="1">
            <a:prstTxWarp prst="textNoShape">
              <a:avLst/>
            </a:prstTxWarp>
          </a:bodyPr>
          <a:lstStyle>
            <a:lvl1pPr algn="r" defTabSz="9398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75750"/>
            <a:ext cx="29718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046" tIns="47023" rIns="94046" bIns="47023" numCol="1" anchor="b" anchorCtr="0" compatLnSpc="1">
            <a:prstTxWarp prst="textNoShape">
              <a:avLst/>
            </a:prstTxWarp>
          </a:bodyPr>
          <a:lstStyle>
            <a:lvl1pPr defTabSz="9398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175750"/>
            <a:ext cx="29718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046" tIns="47023" rIns="94046" bIns="47023" numCol="1" anchor="b" anchorCtr="0" compatLnSpc="1">
            <a:prstTxWarp prst="textNoShape">
              <a:avLst/>
            </a:prstTxWarp>
          </a:bodyPr>
          <a:lstStyle>
            <a:lvl1pPr algn="r" defTabSz="9398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F1CCA44A-CCBE-4B49-B972-8F837F884502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046" tIns="47023" rIns="94046" bIns="47023" numCol="1" anchor="t" anchorCtr="0" compatLnSpc="1">
            <a:prstTxWarp prst="textNoShape">
              <a:avLst/>
            </a:prstTxWarp>
          </a:bodyPr>
          <a:lstStyle>
            <a:lvl1pPr defTabSz="9398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046" tIns="47023" rIns="94046" bIns="47023" numCol="1" anchor="t" anchorCtr="0" compatLnSpc="1">
            <a:prstTxWarp prst="textNoShape">
              <a:avLst/>
            </a:prstTxWarp>
          </a:bodyPr>
          <a:lstStyle>
            <a:lvl1pPr algn="r" defTabSz="9398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14413" y="723900"/>
            <a:ext cx="4830762" cy="36226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587875"/>
            <a:ext cx="5029200" cy="434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046" tIns="47023" rIns="94046" bIns="470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noProof="0" smtClean="0"/>
              <a:t>Faça clique para editar os estilos de texto do modelo global</a:t>
            </a:r>
          </a:p>
          <a:p>
            <a:pPr lvl="1"/>
            <a:r>
              <a:rPr lang="pt-PT" noProof="0" smtClean="0"/>
              <a:t>Segundo nível</a:t>
            </a:r>
          </a:p>
          <a:p>
            <a:pPr lvl="2"/>
            <a:r>
              <a:rPr lang="pt-PT" noProof="0" smtClean="0"/>
              <a:t>Terceiro nível</a:t>
            </a:r>
          </a:p>
          <a:p>
            <a:pPr lvl="3"/>
            <a:r>
              <a:rPr lang="pt-PT" noProof="0" smtClean="0"/>
              <a:t>Quarto nível</a:t>
            </a:r>
          </a:p>
          <a:p>
            <a:pPr lvl="4"/>
            <a:r>
              <a:rPr lang="pt-PT" noProof="0" smtClean="0"/>
              <a:t>Quinto nível</a:t>
            </a:r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75750"/>
            <a:ext cx="29718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046" tIns="47023" rIns="94046" bIns="47023" numCol="1" anchor="b" anchorCtr="0" compatLnSpc="1">
            <a:prstTxWarp prst="textNoShape">
              <a:avLst/>
            </a:prstTxWarp>
          </a:bodyPr>
          <a:lstStyle>
            <a:lvl1pPr defTabSz="9398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175750"/>
            <a:ext cx="29718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046" tIns="47023" rIns="94046" bIns="47023" numCol="1" anchor="b" anchorCtr="0" compatLnSpc="1">
            <a:prstTxWarp prst="textNoShape">
              <a:avLst/>
            </a:prstTxWarp>
          </a:bodyPr>
          <a:lstStyle>
            <a:lvl1pPr algn="r" defTabSz="9398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2799664D-B143-436B-8532-F2FDF8407FAA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99664D-B143-436B-8532-F2FDF8407FAA}" type="slidenum">
              <a:rPr lang="pt-PT" smtClean="0"/>
              <a:pPr>
                <a:defRPr/>
              </a:pPr>
              <a:t>41</a:t>
            </a:fld>
            <a:endParaRPr lang="pt-P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PT" smtClean="0"/>
              <a:t>Faça clique para editar o estilo</a:t>
            </a:r>
            <a:endParaRPr kumimoji="0" lang="en-US" dirty="0"/>
          </a:p>
        </p:txBody>
      </p:sp>
      <p:sp>
        <p:nvSpPr>
          <p:cNvPr id="28" name="Título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 dirty="0"/>
          </a:p>
        </p:txBody>
      </p:sp>
      <p:cxnSp>
        <p:nvCxnSpPr>
          <p:cNvPr id="8" name="Conexão recta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xão recta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Marcador de Posição da Data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16" name="Marcador de Posição do Número do Diapositivo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955A2B9-96CA-4191-8577-DEE13EC2091C}" type="slidenum">
              <a:rPr lang="pt-PT" smtClean="0"/>
              <a:pPr>
                <a:defRPr/>
              </a:pPr>
              <a:t>‹nº›</a:t>
            </a:fld>
            <a:endParaRPr lang="pt-PT"/>
          </a:p>
        </p:txBody>
      </p:sp>
      <p:sp>
        <p:nvSpPr>
          <p:cNvPr id="17" name="Marcador de Posição do Rodapé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Organização e Gestão do Processo de Treino</a:t>
            </a:r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Organização e Gestão do Processo de Treino</a:t>
            </a: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E72429-EB17-47DC-B0FE-5F4923F28FD4}" type="slidenum">
              <a:rPr lang="pt-PT" smtClean="0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Organização e Gestão do Processo de Treino</a:t>
            </a: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5FABB1-3E73-442B-9026-FE7DD5C98E1B}" type="slidenum">
              <a:rPr lang="pt-PT" smtClean="0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arcador de Posição de Conteúdo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 dirty="0"/>
          </a:p>
        </p:txBody>
      </p:sp>
      <p:sp>
        <p:nvSpPr>
          <p:cNvPr id="14" name="Marcador de Posição da Data 13"/>
          <p:cNvSpPr>
            <a:spLocks noGrp="1"/>
          </p:cNvSpPr>
          <p:nvPr>
            <p:ph type="dt" sz="half" idx="14"/>
          </p:nvPr>
        </p:nvSpPr>
        <p:spPr>
          <a:xfrm>
            <a:off x="5791200" y="6331100"/>
            <a:ext cx="2590800" cy="384048"/>
          </a:xfrm>
        </p:spPr>
        <p:txBody>
          <a:bodyPr/>
          <a:lstStyle>
            <a:lvl1pPr>
              <a:defRPr sz="14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15" name="Marcador de Posição do Número do Diapositivo 14"/>
          <p:cNvSpPr>
            <a:spLocks noGrp="1"/>
          </p:cNvSpPr>
          <p:nvPr>
            <p:ph type="sldNum" sz="quarter" idx="15"/>
          </p:nvPr>
        </p:nvSpPr>
        <p:spPr>
          <a:xfrm>
            <a:off x="8410575" y="6332400"/>
            <a:ext cx="609600" cy="457200"/>
          </a:xfrm>
        </p:spPr>
        <p:txBody>
          <a:bodyPr anchor="ctr"/>
          <a:lstStyle>
            <a:lvl1pPr algn="ctr"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defRPr>
            </a:lvl1pPr>
          </a:lstStyle>
          <a:p>
            <a:pPr>
              <a:defRPr/>
            </a:pPr>
            <a:fld id="{909BDB95-D6EA-4447-945A-1BA2949E3C0C}" type="slidenum">
              <a:rPr lang="pt-PT" smtClean="0"/>
              <a:pPr>
                <a:defRPr/>
              </a:pPr>
              <a:t>‹nº›</a:t>
            </a:fld>
            <a:endParaRPr lang="pt-PT"/>
          </a:p>
        </p:txBody>
      </p:sp>
      <p:sp>
        <p:nvSpPr>
          <p:cNvPr id="16" name="Marcador de Posição do Rodapé 15"/>
          <p:cNvSpPr>
            <a:spLocks noGrp="1"/>
          </p:cNvSpPr>
          <p:nvPr>
            <p:ph type="ftr" sz="quarter" idx="16"/>
          </p:nvPr>
        </p:nvSpPr>
        <p:spPr>
          <a:xfrm>
            <a:off x="428596" y="6331100"/>
            <a:ext cx="5286404" cy="384048"/>
          </a:xfrm>
        </p:spPr>
        <p:txBody>
          <a:bodyPr/>
          <a:lstStyle>
            <a:lvl1pPr algn="l">
              <a:defRPr sz="1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defRPr>
            </a:lvl1pPr>
          </a:lstStyle>
          <a:p>
            <a:pPr>
              <a:defRPr/>
            </a:pPr>
            <a:r>
              <a:rPr lang="pt-PT" smtClean="0"/>
              <a:t>Organização e Gestão do Processo de Treino</a:t>
            </a:r>
            <a:endParaRPr lang="pt-PT"/>
          </a:p>
        </p:txBody>
      </p:sp>
      <p:sp>
        <p:nvSpPr>
          <p:cNvPr id="17" name="Título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>
            <a:lvl1pPr>
              <a:defRPr>
                <a:latin typeface="Cooper Black" pitchFamily="18" charset="0"/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Organização e Gestão do Processo de Treino</a:t>
            </a: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C93E18-A859-4D91-A1C1-B3621137FB41}" type="slidenum">
              <a:rPr lang="pt-PT" smtClean="0"/>
              <a:pPr>
                <a:defRPr/>
              </a:pPr>
              <a:t>‹nº›</a:t>
            </a:fld>
            <a:endParaRPr lang="pt-PT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1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  <a:latin typeface="Calibri" pitchFamily="34" charset="0"/>
                <a:cs typeface="Calibri" pitchFamily="34" charset="0"/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 dirty="0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cxnSp>
        <p:nvCxnSpPr>
          <p:cNvPr id="7" name="Conexão recta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>
          <a:xfrm>
            <a:off x="428596" y="6332400"/>
            <a:ext cx="5286404" cy="384048"/>
          </a:xfrm>
        </p:spPr>
        <p:txBody>
          <a:bodyPr/>
          <a:lstStyle>
            <a:lvl1pPr algn="l">
              <a:defRPr sz="14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defRPr>
            </a:lvl1pPr>
          </a:lstStyle>
          <a:p>
            <a:pPr>
              <a:defRPr/>
            </a:pPr>
            <a:r>
              <a:rPr lang="pt-PT" smtClean="0"/>
              <a:t>Organização e Gestão do Processo de Treino</a:t>
            </a: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DBE474-8622-490A-BC7D-6EF7EB2CDDDF}" type="slidenum">
              <a:rPr lang="pt-PT" smtClean="0"/>
              <a:pPr>
                <a:defRPr/>
              </a:pPr>
              <a:t>‹nº›</a:t>
            </a:fld>
            <a:endParaRPr lang="pt-PT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1" name="Marcador de Posição de Conteúdo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 dirty="0"/>
          </a:p>
        </p:txBody>
      </p:sp>
      <p:sp>
        <p:nvSpPr>
          <p:cNvPr id="13" name="Marcador de Posição de Conteúdo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BBA83D-8E86-4CDD-B79E-D707ECAF20A3}" type="slidenum">
              <a:rPr lang="pt-PT" smtClean="0"/>
              <a:pPr>
                <a:defRPr/>
              </a:pPr>
              <a:t>‹nº›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Organização e Gestão do Processo de Treino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32" name="Marcador de Posição de Conteúdo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34" name="Marcador de Posição de Conteúdo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2" name="Marcador de Posição do Texto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cxnSp>
        <p:nvCxnSpPr>
          <p:cNvPr id="10" name="Conexão recta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xão recta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Organização e Gestão do Processo de Treino</a:t>
            </a: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A7496E-5FFA-49BB-A9ED-6BCC59A6172F}" type="slidenum">
              <a:rPr lang="pt-PT" smtClean="0"/>
              <a:pPr>
                <a:defRPr/>
              </a:pPr>
              <a:t>‹nº›</a:t>
            </a:fld>
            <a:endParaRPr lang="pt-PT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Organização e Gestão do Processo de Treino</a:t>
            </a:r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09A0FA-D6AF-4EB4-9C56-99A58FD5072B}" type="slidenum">
              <a:rPr lang="pt-PT" smtClean="0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Marcador de Posição de Conteúdo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31" name="Título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8" name="Marcador de Posição da Data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CF88E4C6-6836-47D2-AE1B-029C4C69E294}" type="slidenum">
              <a:rPr lang="pt-PT" smtClean="0"/>
              <a:pPr>
                <a:defRPr/>
              </a:pPr>
              <a:t>‹nº›</a:t>
            </a:fld>
            <a:endParaRPr lang="pt-PT"/>
          </a:p>
        </p:txBody>
      </p:sp>
      <p:sp>
        <p:nvSpPr>
          <p:cNvPr id="10" name="Marcador de Posição do Rodapé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Organização e Gestão do Processo de Treino</a:t>
            </a:r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 dirty="0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pt-PT" smtClean="0"/>
              <a:t>Clique no ícone para adicionar uma imagem</a:t>
            </a:r>
            <a:endParaRPr kumimoji="0" lang="en-US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8" name="Marcador de Posição da Data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86057E-20CF-4B5A-A2BE-049F325011B6}" type="slidenum">
              <a:rPr lang="pt-PT" smtClean="0"/>
              <a:pPr>
                <a:defRPr/>
              </a:pPr>
              <a:t>‹nº›</a:t>
            </a:fld>
            <a:endParaRPr lang="pt-PT"/>
          </a:p>
        </p:txBody>
      </p:sp>
      <p:sp>
        <p:nvSpPr>
          <p:cNvPr id="10" name="Marcador de Posição do Rodapé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Organização e Gestão do Processo de Treino</a:t>
            </a:r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arcador de Posição do Texto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PT" dirty="0" smtClean="0"/>
              <a:t>Clique para editar os estilos</a:t>
            </a:r>
          </a:p>
          <a:p>
            <a:pPr lvl="1" eaLnBrk="1" latinLnBrk="0" hangingPunct="1"/>
            <a:r>
              <a:rPr kumimoji="0" lang="pt-PT" dirty="0" smtClean="0"/>
              <a:t>Segundo nível</a:t>
            </a:r>
          </a:p>
          <a:p>
            <a:pPr lvl="2" eaLnBrk="1" latinLnBrk="0" hangingPunct="1"/>
            <a:r>
              <a:rPr kumimoji="0" lang="pt-PT" dirty="0" smtClean="0"/>
              <a:t>Terceiro nível</a:t>
            </a:r>
          </a:p>
          <a:p>
            <a:pPr lvl="3" eaLnBrk="1" latinLnBrk="0" hangingPunct="1"/>
            <a:r>
              <a:rPr kumimoji="0" lang="pt-PT" dirty="0" smtClean="0"/>
              <a:t>Quarto nível</a:t>
            </a:r>
          </a:p>
          <a:p>
            <a:pPr lvl="4" eaLnBrk="1" latinLnBrk="0" hangingPunct="1"/>
            <a:r>
              <a:rPr kumimoji="0" lang="pt-PT" dirty="0" smtClean="0"/>
              <a:t>Quinto nível</a:t>
            </a:r>
            <a:endParaRPr kumimoji="0" lang="en-US" dirty="0"/>
          </a:p>
        </p:txBody>
      </p:sp>
      <p:sp>
        <p:nvSpPr>
          <p:cNvPr id="24" name="Marcador de Posição da Data 23"/>
          <p:cNvSpPr>
            <a:spLocks noGrp="1"/>
          </p:cNvSpPr>
          <p:nvPr>
            <p:ph type="dt" sz="half" idx="2"/>
          </p:nvPr>
        </p:nvSpPr>
        <p:spPr>
          <a:xfrm>
            <a:off x="5791200" y="6332400"/>
            <a:ext cx="2590800" cy="384048"/>
          </a:xfrm>
          <a:prstGeom prst="rect">
            <a:avLst/>
          </a:prstGeom>
        </p:spPr>
        <p:txBody>
          <a:bodyPr vert="horz" anchor="b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10" name="Marcador de Posição do Rodapé 9"/>
          <p:cNvSpPr>
            <a:spLocks noGrp="1"/>
          </p:cNvSpPr>
          <p:nvPr>
            <p:ph type="ftr" sz="quarter" idx="3"/>
          </p:nvPr>
        </p:nvSpPr>
        <p:spPr>
          <a:xfrm>
            <a:off x="428596" y="6332400"/>
            <a:ext cx="5286404" cy="384048"/>
          </a:xfrm>
          <a:prstGeom prst="rect">
            <a:avLst/>
          </a:prstGeom>
        </p:spPr>
        <p:txBody>
          <a:bodyPr vert="horz" anchor="b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defRPr>
            </a:lvl1pPr>
          </a:lstStyle>
          <a:p>
            <a:pPr>
              <a:defRPr/>
            </a:pPr>
            <a:r>
              <a:rPr lang="pt-PT" smtClean="0"/>
              <a:t>Organização e Gestão do Processo de Treino</a:t>
            </a:r>
            <a:endParaRPr lang="pt-PT"/>
          </a:p>
        </p:txBody>
      </p:sp>
      <p:sp>
        <p:nvSpPr>
          <p:cNvPr id="22" name="Marcador de Posição do Número do Diapositivo 21"/>
          <p:cNvSpPr>
            <a:spLocks noGrp="1"/>
          </p:cNvSpPr>
          <p:nvPr>
            <p:ph type="sldNum" sz="quarter" idx="4"/>
          </p:nvPr>
        </p:nvSpPr>
        <p:spPr>
          <a:xfrm>
            <a:off x="8410575" y="6332400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="1" baseline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defRPr>
            </a:lvl1pPr>
          </a:lstStyle>
          <a:p>
            <a:pPr>
              <a:defRPr/>
            </a:pPr>
            <a:fld id="{0799A122-2C8F-45BB-9199-0503E540CC90}" type="slidenum">
              <a:rPr lang="pt-PT" smtClean="0"/>
              <a:pPr>
                <a:defRPr/>
              </a:pPr>
              <a:t>‹nº›</a:t>
            </a:fld>
            <a:endParaRPr lang="pt-PT"/>
          </a:p>
        </p:txBody>
      </p:sp>
      <p:sp>
        <p:nvSpPr>
          <p:cNvPr id="5" name="Marcador de Posição do Título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pt-PT" dirty="0" smtClean="0"/>
              <a:t>Clique para editar o estilo</a:t>
            </a:r>
            <a:endParaRPr kumimoji="0"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Cooper Black" pitchFamily="18" charset="0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Arial" pitchFamily="34" charset="0"/>
          <a:ea typeface="+mn-ea"/>
          <a:cs typeface="Arial" pitchFamily="34" charset="0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Documento_do_Microsoft_Office_Word_97_-_2003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Documento_do_Microsoft_Office_Word_97_-_20034.doc"/><Relationship Id="rId5" Type="http://schemas.openxmlformats.org/officeDocument/2006/relationships/oleObject" Target="../embeddings/Documento_do_Microsoft_Office_Word_97_-_20033.doc"/><Relationship Id="rId4" Type="http://schemas.openxmlformats.org/officeDocument/2006/relationships/oleObject" Target="../embeddings/Documento_do_Microsoft_Office_Word_97_-_20032.doc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PT" sz="2400" dirty="0" smtClean="0">
                <a:latin typeface="Cooper Black" pitchFamily="18" charset="0"/>
              </a:rPr>
              <a:t>Organização e Gestão do Processo de Treino</a:t>
            </a:r>
          </a:p>
          <a:p>
            <a:endParaRPr lang="pt-PT" sz="2400" dirty="0">
              <a:latin typeface="Cooper Black" pitchFamily="18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PT" sz="3200" dirty="0" smtClean="0">
                <a:latin typeface="Arial Black" pitchFamily="34" charset="0"/>
              </a:rPr>
              <a:t>Curso de Treinadores de Futsal Nível I</a:t>
            </a:r>
            <a:br>
              <a:rPr lang="pt-PT" sz="3200" dirty="0" smtClean="0">
                <a:latin typeface="Arial Black" pitchFamily="34" charset="0"/>
              </a:rPr>
            </a:br>
            <a:r>
              <a:rPr lang="pt-PT" sz="3200" dirty="0" smtClean="0">
                <a:latin typeface="Arial Black" pitchFamily="34" charset="0"/>
              </a:rPr>
              <a:t>AF Coimbra 2010</a:t>
            </a:r>
            <a:endParaRPr lang="pt-PT" sz="32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000" dirty="0" smtClean="0"/>
              <a:t>Organização e Gestão do Processo de Treino</a:t>
            </a:r>
            <a:br>
              <a:rPr lang="pt-PT" sz="3000" dirty="0" smtClean="0"/>
            </a:br>
            <a:r>
              <a:rPr lang="pt-PT" sz="3000" dirty="0" smtClean="0"/>
              <a:t>Os Ciclos de Treino</a:t>
            </a:r>
            <a:endParaRPr lang="pt-PT" sz="30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t-PT" dirty="0" smtClean="0"/>
          </a:p>
          <a:p>
            <a:pPr algn="just"/>
            <a:r>
              <a:rPr lang="pt-PT" b="1" dirty="0" smtClean="0">
                <a:solidFill>
                  <a:srgbClr val="FFFF00"/>
                </a:solidFill>
              </a:rPr>
              <a:t>Os Ciclos de Treino</a:t>
            </a:r>
          </a:p>
          <a:p>
            <a:pPr lvl="1" algn="just"/>
            <a:r>
              <a:rPr lang="pt-PT" dirty="0" smtClean="0"/>
              <a:t>Para a uma boa organização do processo de treino é aconselhável a divisão da época desportiva em ciclos de treino com duração variável. </a:t>
            </a: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909BDB95-D6EA-4447-945A-1BA2949E3C0C}" type="slidenum">
              <a:rPr lang="pt-PT" smtClean="0"/>
              <a:pPr>
                <a:defRPr/>
              </a:pPr>
              <a:t>10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Organização e Gestão do Processo de Treino</a:t>
            </a: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PT" sz="3000" dirty="0" smtClean="0"/>
              <a:t>Organização e Gestão do Processo de Treino</a:t>
            </a:r>
            <a:br>
              <a:rPr lang="pt-PT" sz="3000" dirty="0" smtClean="0"/>
            </a:br>
            <a:r>
              <a:rPr lang="pt-PT" sz="3000" dirty="0" smtClean="0"/>
              <a:t>Os Ciclos de Treino</a:t>
            </a:r>
            <a:endParaRPr lang="pt-PT" sz="3000" dirty="0"/>
          </a:p>
        </p:txBody>
      </p:sp>
      <p:graphicFrame>
        <p:nvGraphicFramePr>
          <p:cNvPr id="4" name="Marcador de Posição de Conteúdo 3"/>
          <p:cNvGraphicFramePr>
            <a:graphicFrameLocks noGrp="1"/>
          </p:cNvGraphicFramePr>
          <p:nvPr>
            <p:ph idx="1"/>
          </p:nvPr>
        </p:nvGraphicFramePr>
        <p:xfrm>
          <a:off x="285720" y="857232"/>
          <a:ext cx="8501090" cy="56436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Marcador de Posição do Número do Diapositivo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909BDB95-D6EA-4447-945A-1BA2949E3C0C}" type="slidenum">
              <a:rPr lang="pt-PT" smtClean="0"/>
              <a:pPr>
                <a:defRPr/>
              </a:pPr>
              <a:t>11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Organização e Gestão do Processo de Treino</a:t>
            </a: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1FDF4AB-40C0-40D6-B555-9E5B5913F7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6973EDE-60F5-4630-BDFA-12D0FBB839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BF02FC2-0AF9-43CA-ADB4-105EBEA456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54FFCE8-33DC-4915-A4F3-0D040FF5E3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34A7491-A8E6-45C2-94AB-BDD9219AA0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0AC6BC7-9CFC-49A8-B158-02FF08F63F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45D6816-C45E-4B2C-9BD0-9388C332F6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164441C-CA99-477D-A910-E14C34016C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EE2F7EE-A1FF-4CAF-8368-B0510DCC37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C534882-0E15-4303-8A7C-243387DEAA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0D57151-048F-4FEF-A866-4F5D65F5DD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B8CD1B3-2F9B-4748-8703-CD63460B47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1ADCBBD-78B7-43C2-9B41-8B6E92A8C4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0ED8C92-87B7-4A28-9770-83606E9DED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6FEDB7F-F272-4415-8348-C161BBBA43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7761133-7BF2-4CF1-ABDF-DE649E8DB0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B9EE4EA-349F-4CBA-BFB8-3462EBC232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98B5C8A-C92E-46EF-A062-8E0CB0B0BB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853E622-4CDE-42AB-BB74-FBC8CFAF56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E47F8D4-AF80-403C-9BAC-6603221C87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85A2ADC-F5E3-40CE-A489-6B0923C04C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6D82EDE-29AB-4A73-A0DC-51FA6FDDBD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1B23203-FFCF-43F8-B627-2BD4734454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A4791F5-EC53-4577-8632-A5A2D49A3B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82D460B-4ABC-4502-9296-7454FCB71E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A75B008-8CF7-4A28-9E88-66DBFDD4F7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8D93352-A4A9-4CAA-9D66-1550C64C96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A047FF3-F62A-407D-900D-FEC8E5D55F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9AD167E-41CF-46E0-BD9C-771AFC9F7F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EAF212E-CB9A-428C-890F-7A5C0FFA97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6B24139-3AE5-401E-8D9C-8E6BF09F45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C53FC9C-8051-4370-AAE7-7FB97EEDEF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7FF6324-C0CB-49FB-A985-DA8BE217CE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35EE7C3-DBD2-4E56-B4A3-F848CE5A0B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1E4436B-C817-44D3-8BAA-7E467E9C4D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BBB430E-4483-4611-B48E-381BF6D922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B5309B8-8DBE-4301-9DF9-E89CACC46F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15D4DC2-8E17-4CEC-9E54-E0DE6CF5A3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000" dirty="0" smtClean="0"/>
              <a:t>Organização e Gestão do Processo de Treino</a:t>
            </a:r>
            <a:br>
              <a:rPr lang="pt-PT" sz="3000" dirty="0" smtClean="0"/>
            </a:br>
            <a:r>
              <a:rPr lang="pt-PT" sz="3000" dirty="0" smtClean="0"/>
              <a:t>Os Ciclos de Treino</a:t>
            </a:r>
            <a:endParaRPr lang="pt-PT" sz="30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t-PT" dirty="0" smtClean="0"/>
          </a:p>
          <a:p>
            <a:pPr algn="just"/>
            <a:r>
              <a:rPr lang="pt-PT" b="1" dirty="0" smtClean="0">
                <a:solidFill>
                  <a:srgbClr val="FFFF00"/>
                </a:solidFill>
              </a:rPr>
              <a:t>O Macrociclo </a:t>
            </a:r>
          </a:p>
          <a:p>
            <a:pPr lvl="1" algn="just"/>
            <a:r>
              <a:rPr lang="pt-PT" dirty="0" smtClean="0"/>
              <a:t>No caso do Futsal, representa o ciclo de treino correspondente a </a:t>
            </a:r>
            <a:r>
              <a:rPr lang="pt-PT" b="1" dirty="0" smtClean="0">
                <a:solidFill>
                  <a:srgbClr val="FFFF00"/>
                </a:solidFill>
              </a:rPr>
              <a:t>uma época desportiva</a:t>
            </a:r>
            <a:r>
              <a:rPr lang="pt-PT" dirty="0" smtClean="0"/>
              <a:t>. </a:t>
            </a:r>
          </a:p>
          <a:p>
            <a:pPr algn="just"/>
            <a:endParaRPr lang="pt-PT" dirty="0" smtClean="0"/>
          </a:p>
          <a:p>
            <a:pPr lvl="1" algn="just"/>
            <a:r>
              <a:rPr lang="pt-PT" dirty="0" smtClean="0"/>
              <a:t>É constituído por vários mesociclos.</a:t>
            </a: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909BDB95-D6EA-4447-945A-1BA2949E3C0C}" type="slidenum">
              <a:rPr lang="pt-PT" smtClean="0"/>
              <a:pPr>
                <a:defRPr/>
              </a:pPr>
              <a:t>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Organização e Gestão do Processo de Treino</a:t>
            </a: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PT" sz="3000" dirty="0" smtClean="0"/>
              <a:t>Organização e Gestão do Processo de Treino</a:t>
            </a:r>
            <a:br>
              <a:rPr lang="pt-PT" sz="3000" dirty="0" smtClean="0"/>
            </a:br>
            <a:r>
              <a:rPr lang="pt-PT" sz="3000" dirty="0" smtClean="0"/>
              <a:t>Os Ciclos de Treino</a:t>
            </a:r>
            <a:endParaRPr lang="pt-PT" sz="30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t-PT" dirty="0" smtClean="0"/>
          </a:p>
          <a:p>
            <a:pPr algn="just"/>
            <a:r>
              <a:rPr lang="pt-PT" b="1" dirty="0" smtClean="0">
                <a:solidFill>
                  <a:srgbClr val="FFFF00"/>
                </a:solidFill>
              </a:rPr>
              <a:t>O Mesociclo</a:t>
            </a:r>
          </a:p>
          <a:p>
            <a:pPr lvl="1" algn="just"/>
            <a:r>
              <a:rPr lang="pt-PT" dirty="0" smtClean="0"/>
              <a:t>O mesociclo de treino representa os períodos de treino com uma duração de 2 a 6 semanas, todavia, </a:t>
            </a:r>
            <a:r>
              <a:rPr lang="pt-PT" b="1" dirty="0" smtClean="0">
                <a:solidFill>
                  <a:srgbClr val="FFFF00"/>
                </a:solidFill>
              </a:rPr>
              <a:t>normalmente têm a duração de 1 mês </a:t>
            </a:r>
            <a:r>
              <a:rPr lang="pt-PT" dirty="0" smtClean="0"/>
              <a:t>(4 semanas). </a:t>
            </a:r>
          </a:p>
          <a:p>
            <a:pPr lvl="1" algn="just"/>
            <a:endParaRPr lang="pt-PT" dirty="0" smtClean="0"/>
          </a:p>
          <a:p>
            <a:pPr lvl="1" algn="just"/>
            <a:r>
              <a:rPr lang="pt-PT" dirty="0" smtClean="0"/>
              <a:t>É constituído por vários microciclos, destinados a abordar um ou mais objectivos específicos do período correspondente de uma dada etapa da preparação da equipa</a:t>
            </a:r>
          </a:p>
          <a:p>
            <a:pPr lvl="1" algn="just"/>
            <a:endParaRPr lang="pt-PT" dirty="0" smtClean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909BDB95-D6EA-4447-945A-1BA2949E3C0C}" type="slidenum">
              <a:rPr lang="pt-PT" smtClean="0"/>
              <a:pPr>
                <a:defRPr/>
              </a:pPr>
              <a:t>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Organização e Gestão do Processo de Treino</a:t>
            </a: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000" dirty="0" smtClean="0"/>
              <a:t>Organização e Gestão do Processo de Treino</a:t>
            </a:r>
            <a:br>
              <a:rPr lang="pt-PT" sz="3000" dirty="0" smtClean="0"/>
            </a:br>
            <a:r>
              <a:rPr lang="pt-PT" sz="3000" dirty="0" smtClean="0"/>
              <a:t>Os Ciclos de Treino</a:t>
            </a:r>
            <a:endParaRPr lang="pt-PT" sz="30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t-PT" dirty="0" smtClean="0"/>
          </a:p>
          <a:p>
            <a:pPr algn="just"/>
            <a:r>
              <a:rPr lang="pt-PT" b="1" dirty="0" smtClean="0">
                <a:solidFill>
                  <a:srgbClr val="FFFF00"/>
                </a:solidFill>
              </a:rPr>
              <a:t>O  Microciclo</a:t>
            </a:r>
          </a:p>
          <a:p>
            <a:pPr lvl="1" algn="just"/>
            <a:r>
              <a:rPr lang="pt-PT" dirty="0" smtClean="0"/>
              <a:t>A duração mais frequente  de um </a:t>
            </a:r>
            <a:r>
              <a:rPr lang="pt-PT" b="1" dirty="0" smtClean="0">
                <a:solidFill>
                  <a:srgbClr val="FFFF00"/>
                </a:solidFill>
              </a:rPr>
              <a:t>microciclo é de uma semana </a:t>
            </a:r>
            <a:r>
              <a:rPr lang="pt-PT" dirty="0" smtClean="0"/>
              <a:t>(7 dias), mas pode ser variar entre 3/4 dias e os 10/14 dias.</a:t>
            </a:r>
          </a:p>
          <a:p>
            <a:pPr lvl="1" algn="just"/>
            <a:endParaRPr lang="pt-PT" dirty="0" smtClean="0"/>
          </a:p>
          <a:p>
            <a:pPr lvl="1" algn="just"/>
            <a:r>
              <a:rPr lang="pt-PT" dirty="0" smtClean="0"/>
              <a:t>O microciclo é constituído por várias sessões de treino repartidos por diferentes dias, destinados a abordar na sua globalidade um problema correspondente a uma etapa de preparação.</a:t>
            </a:r>
          </a:p>
          <a:p>
            <a:pPr lvl="1" algn="just"/>
            <a:endParaRPr lang="pt-PT" dirty="0" smtClean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909BDB95-D6EA-4447-945A-1BA2949E3C0C}" type="slidenum">
              <a:rPr lang="pt-PT" smtClean="0"/>
              <a:pPr>
                <a:defRPr/>
              </a:pPr>
              <a:t>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Organização e Gestão do Processo de Treino</a:t>
            </a: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000" dirty="0" smtClean="0"/>
              <a:t>Organização e Gestão do Processo de Treino</a:t>
            </a:r>
            <a:br>
              <a:rPr lang="pt-PT" sz="3000" dirty="0" smtClean="0"/>
            </a:br>
            <a:r>
              <a:rPr lang="pt-PT" sz="3000" dirty="0" smtClean="0"/>
              <a:t>Os Ciclos de Treino</a:t>
            </a:r>
            <a:endParaRPr lang="pt-PT" sz="30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PT" b="1" dirty="0" smtClean="0">
                <a:solidFill>
                  <a:srgbClr val="FFFF00"/>
                </a:solidFill>
              </a:rPr>
              <a:t>A  Sessão de treino</a:t>
            </a:r>
          </a:p>
          <a:p>
            <a:pPr lvl="1" algn="just"/>
            <a:r>
              <a:rPr lang="pt-PT" dirty="0" smtClean="0"/>
              <a:t>É a forma mais simples de estruturação do processo de treino. </a:t>
            </a:r>
          </a:p>
          <a:p>
            <a:pPr lvl="1" algn="just"/>
            <a:r>
              <a:rPr lang="pt-PT" dirty="0" smtClean="0"/>
              <a:t>No entanto, é </a:t>
            </a:r>
            <a:r>
              <a:rPr lang="pt-PT" b="1" dirty="0" smtClean="0">
                <a:solidFill>
                  <a:srgbClr val="FFFF00"/>
                </a:solidFill>
              </a:rPr>
              <a:t>uma das mais importantes ferramentas ao dispor do treinador</a:t>
            </a:r>
            <a:r>
              <a:rPr lang="pt-PT" dirty="0" smtClean="0"/>
              <a:t>.</a:t>
            </a:r>
          </a:p>
          <a:p>
            <a:pPr lvl="1" algn="just"/>
            <a:endParaRPr lang="pt-PT" dirty="0" smtClean="0"/>
          </a:p>
          <a:p>
            <a:pPr lvl="1" algn="just"/>
            <a:r>
              <a:rPr lang="pt-PT" dirty="0" smtClean="0"/>
              <a:t>Numa primeira análise a sessão de treino deve ser encarada como uma única parte, todavia, e em função do ponto de vista da actividade fisiológica do organismo dos praticantes pode-se considerar como tendo 3 ou 4 partes fundamentais.</a:t>
            </a:r>
          </a:p>
          <a:p>
            <a:pPr lvl="1" algn="just"/>
            <a:endParaRPr lang="pt-PT" dirty="0" smtClean="0"/>
          </a:p>
          <a:p>
            <a:pPr lvl="2" algn="just"/>
            <a:endParaRPr lang="pt-PT" dirty="0" smtClean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909BDB95-D6EA-4447-945A-1BA2949E3C0C}" type="slidenum">
              <a:rPr lang="pt-PT" smtClean="0"/>
              <a:pPr>
                <a:defRPr/>
              </a:pPr>
              <a:t>15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Organização e Gestão do Processo de Treino</a:t>
            </a: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000" dirty="0" smtClean="0"/>
              <a:t>Organização e Gestão do Processo de Treino</a:t>
            </a:r>
            <a:br>
              <a:rPr lang="pt-PT" sz="3000" dirty="0" smtClean="0"/>
            </a:br>
            <a:r>
              <a:rPr lang="pt-PT" sz="3000" dirty="0" smtClean="0"/>
              <a:t>Os Ciclos de Treino</a:t>
            </a:r>
            <a:endParaRPr lang="pt-PT" sz="30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PT" b="1" dirty="0" smtClean="0">
                <a:solidFill>
                  <a:srgbClr val="FFFF00"/>
                </a:solidFill>
              </a:rPr>
              <a:t>A  Sessão de treino</a:t>
            </a:r>
          </a:p>
          <a:p>
            <a:pPr lvl="1" algn="just"/>
            <a:r>
              <a:rPr lang="pt-PT" dirty="0" smtClean="0"/>
              <a:t>Parte introdutória (não mais de 5 minutos)</a:t>
            </a:r>
          </a:p>
          <a:p>
            <a:pPr lvl="2" algn="just"/>
            <a:r>
              <a:rPr lang="pt-PT" dirty="0" smtClean="0"/>
              <a:t>Os </a:t>
            </a:r>
            <a:r>
              <a:rPr lang="pt-PT" b="1" dirty="0" smtClean="0">
                <a:solidFill>
                  <a:srgbClr val="FFFF00"/>
                </a:solidFill>
              </a:rPr>
              <a:t>objectivos</a:t>
            </a:r>
            <a:r>
              <a:rPr lang="pt-PT" dirty="0" smtClean="0"/>
              <a:t> planeados para a sessão;</a:t>
            </a:r>
          </a:p>
          <a:p>
            <a:pPr lvl="2" algn="just"/>
            <a:r>
              <a:rPr lang="pt-PT" dirty="0" smtClean="0"/>
              <a:t>A </a:t>
            </a:r>
            <a:r>
              <a:rPr lang="pt-PT" b="1" dirty="0" smtClean="0">
                <a:solidFill>
                  <a:srgbClr val="FFFF00"/>
                </a:solidFill>
              </a:rPr>
              <a:t>organização</a:t>
            </a:r>
            <a:r>
              <a:rPr lang="pt-PT" dirty="0" smtClean="0"/>
              <a:t> da sessão.</a:t>
            </a:r>
          </a:p>
          <a:p>
            <a:pPr lvl="2" algn="just"/>
            <a:r>
              <a:rPr lang="pt-PT" dirty="0" smtClean="0"/>
              <a:t>A forma como se pretende atingir esses objectivos;</a:t>
            </a:r>
          </a:p>
          <a:p>
            <a:pPr lvl="2" algn="just"/>
            <a:r>
              <a:rPr lang="pt-PT" dirty="0" smtClean="0"/>
              <a:t>Aumentar a motivação e vontade dos praticantes;</a:t>
            </a:r>
          </a:p>
          <a:p>
            <a:pPr algn="just"/>
            <a:endParaRPr lang="pt-PT" dirty="0" smtClean="0"/>
          </a:p>
          <a:p>
            <a:pPr lvl="1" algn="just"/>
            <a:endParaRPr lang="pt-PT" dirty="0" smtClean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909BDB95-D6EA-4447-945A-1BA2949E3C0C}" type="slidenum">
              <a:rPr lang="pt-PT" smtClean="0"/>
              <a:pPr>
                <a:defRPr/>
              </a:pPr>
              <a:t>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Organização e Gestão do Processo de Treino</a:t>
            </a: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000" dirty="0" smtClean="0"/>
              <a:t>Organização e Gestão do Processo de Treino</a:t>
            </a:r>
            <a:br>
              <a:rPr lang="pt-PT" sz="3000" dirty="0" smtClean="0"/>
            </a:br>
            <a:r>
              <a:rPr lang="pt-PT" sz="3000" dirty="0" smtClean="0"/>
              <a:t>Os Ciclos de Treino</a:t>
            </a:r>
            <a:endParaRPr lang="pt-PT" sz="30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PT" b="1" dirty="0" smtClean="0">
                <a:solidFill>
                  <a:srgbClr val="FFFF00"/>
                </a:solidFill>
              </a:rPr>
              <a:t>A  Sessão de treino</a:t>
            </a:r>
          </a:p>
          <a:p>
            <a:pPr lvl="1" algn="just"/>
            <a:r>
              <a:rPr lang="pt-PT" dirty="0" smtClean="0"/>
              <a:t>Parte preparatória (Entre 20 a 30 minutos)</a:t>
            </a:r>
          </a:p>
          <a:p>
            <a:pPr lvl="2" algn="just"/>
            <a:r>
              <a:rPr lang="pt-PT" dirty="0" smtClean="0"/>
              <a:t>Tem por objectivo </a:t>
            </a:r>
            <a:r>
              <a:rPr lang="pt-PT" b="1" dirty="0" smtClean="0">
                <a:solidFill>
                  <a:srgbClr val="FFFF00"/>
                </a:solidFill>
              </a:rPr>
              <a:t>aumentar a actividade dos diferentes sistemas funcionais</a:t>
            </a:r>
            <a:r>
              <a:rPr lang="pt-PT" dirty="0" smtClean="0"/>
              <a:t> por forma a </a:t>
            </a:r>
            <a:r>
              <a:rPr lang="pt-PT" b="1" dirty="0" smtClean="0">
                <a:solidFill>
                  <a:srgbClr val="FFFF00"/>
                </a:solidFill>
              </a:rPr>
              <a:t>preparar o organismo </a:t>
            </a:r>
            <a:r>
              <a:rPr lang="pt-PT" dirty="0" smtClean="0"/>
              <a:t>para a parte seguinte do treino. </a:t>
            </a:r>
          </a:p>
          <a:p>
            <a:pPr lvl="1" algn="just"/>
            <a:endParaRPr lang="pt-PT" dirty="0" smtClean="0"/>
          </a:p>
          <a:p>
            <a:pPr lvl="2" algn="just"/>
            <a:endParaRPr lang="pt-PT" dirty="0" smtClean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909BDB95-D6EA-4447-945A-1BA2949E3C0C}" type="slidenum">
              <a:rPr lang="pt-PT" smtClean="0"/>
              <a:pPr>
                <a:defRPr/>
              </a:pPr>
              <a:t>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Organização e Gestão do Processo de Treino</a:t>
            </a: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000" dirty="0" smtClean="0"/>
              <a:t>Organização e Gestão do Processo de Treino</a:t>
            </a:r>
            <a:br>
              <a:rPr lang="pt-PT" sz="3000" dirty="0" smtClean="0"/>
            </a:br>
            <a:r>
              <a:rPr lang="pt-PT" sz="3000" dirty="0" smtClean="0"/>
              <a:t>Os Ciclos de Treino</a:t>
            </a:r>
            <a:endParaRPr lang="pt-PT" sz="30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PT" b="1" dirty="0" smtClean="0">
                <a:solidFill>
                  <a:srgbClr val="FFFF00"/>
                </a:solidFill>
              </a:rPr>
              <a:t>A  Sessão de treino</a:t>
            </a:r>
          </a:p>
          <a:p>
            <a:pPr lvl="1" algn="just"/>
            <a:r>
              <a:rPr lang="pt-PT" dirty="0" smtClean="0"/>
              <a:t>Parte preparatória (Entre 20 a 30 minutos)</a:t>
            </a:r>
          </a:p>
          <a:p>
            <a:pPr lvl="2" algn="just"/>
            <a:r>
              <a:rPr lang="pt-PT" dirty="0" smtClean="0"/>
              <a:t>Nesta parte podem distinguir-se 2 períodos:</a:t>
            </a:r>
          </a:p>
          <a:p>
            <a:pPr lvl="3" algn="just"/>
            <a:r>
              <a:rPr lang="pt-PT" dirty="0" smtClean="0"/>
              <a:t>Geral (entre 15 a 20 minutos): onde se recorre a exercícios de </a:t>
            </a:r>
            <a:r>
              <a:rPr lang="pt-PT" b="1" dirty="0" smtClean="0">
                <a:solidFill>
                  <a:srgbClr val="FFFF00"/>
                </a:solidFill>
              </a:rPr>
              <a:t>preparação geral </a:t>
            </a:r>
            <a:r>
              <a:rPr lang="pt-PT" dirty="0" smtClean="0"/>
              <a:t>que estimulam a actividade dos principais sistemas funcionais.</a:t>
            </a:r>
          </a:p>
          <a:p>
            <a:pPr lvl="2" algn="just"/>
            <a:endParaRPr lang="pt-PT" dirty="0" smtClean="0"/>
          </a:p>
          <a:p>
            <a:pPr lvl="3" algn="just"/>
            <a:r>
              <a:rPr lang="pt-PT" dirty="0" smtClean="0"/>
              <a:t>Específico (entre 5 a 10 minutos): que visa </a:t>
            </a:r>
            <a:r>
              <a:rPr lang="pt-PT" b="1" dirty="0" smtClean="0">
                <a:solidFill>
                  <a:srgbClr val="FFFF00"/>
                </a:solidFill>
              </a:rPr>
              <a:t>estimular selectivamente o aparelho motor</a:t>
            </a:r>
            <a:r>
              <a:rPr lang="pt-PT" dirty="0" smtClean="0"/>
              <a:t> que irá ser solicitado de forma directa na parte principal do treino</a:t>
            </a:r>
          </a:p>
          <a:p>
            <a:pPr lvl="1" algn="just"/>
            <a:endParaRPr lang="pt-PT" dirty="0" smtClean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909BDB95-D6EA-4447-945A-1BA2949E3C0C}" type="slidenum">
              <a:rPr lang="pt-PT" smtClean="0"/>
              <a:pPr>
                <a:defRPr/>
              </a:pPr>
              <a:t>18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Organização e Gestão do Processo de Treino</a:t>
            </a: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000" dirty="0" smtClean="0"/>
              <a:t>Organização e Gestão do Processo de Treino</a:t>
            </a:r>
            <a:br>
              <a:rPr lang="pt-PT" sz="3000" dirty="0" smtClean="0"/>
            </a:br>
            <a:r>
              <a:rPr lang="pt-PT" sz="3000" dirty="0" smtClean="0"/>
              <a:t>Os Ciclos de Treino</a:t>
            </a:r>
            <a:endParaRPr lang="pt-PT" sz="30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PT" b="1" dirty="0" smtClean="0">
                <a:solidFill>
                  <a:srgbClr val="FFFF00"/>
                </a:solidFill>
              </a:rPr>
              <a:t>A  Sessão de treino</a:t>
            </a:r>
          </a:p>
          <a:p>
            <a:pPr lvl="1" algn="just"/>
            <a:r>
              <a:rPr lang="pt-PT" dirty="0" smtClean="0"/>
              <a:t>Parte principal (60 a 80 minutos)</a:t>
            </a:r>
          </a:p>
          <a:p>
            <a:pPr lvl="2" algn="just"/>
            <a:r>
              <a:rPr lang="pt-PT" dirty="0" smtClean="0"/>
              <a:t>Esta é a </a:t>
            </a:r>
            <a:r>
              <a:rPr lang="pt-PT" b="1" dirty="0" smtClean="0">
                <a:solidFill>
                  <a:srgbClr val="FFFF00"/>
                </a:solidFill>
              </a:rPr>
              <a:t>parte mais importante</a:t>
            </a:r>
            <a:r>
              <a:rPr lang="pt-PT" dirty="0" smtClean="0"/>
              <a:t>, pois será aqui que se irá procurar alcançar os objectivos traçados para a sessão de treino</a:t>
            </a:r>
          </a:p>
          <a:p>
            <a:pPr lvl="2" algn="just"/>
            <a:endParaRPr lang="pt-PT" dirty="0" smtClean="0"/>
          </a:p>
          <a:p>
            <a:pPr lvl="2" algn="just"/>
            <a:r>
              <a:rPr lang="pt-PT" dirty="0" smtClean="0"/>
              <a:t>A organização dos diferentes conteúdos a trabalhar deve ser a seguinte:</a:t>
            </a:r>
          </a:p>
          <a:p>
            <a:pPr lvl="3" algn="just"/>
            <a:r>
              <a:rPr lang="pt-PT" dirty="0" smtClean="0"/>
              <a:t>Exercícios para a aprendizagem de acções técnico-tácticas;</a:t>
            </a:r>
          </a:p>
          <a:p>
            <a:pPr lvl="3" algn="just"/>
            <a:r>
              <a:rPr lang="pt-PT" dirty="0" smtClean="0"/>
              <a:t>Exercícios para desenvolver a velocidade, coordenação e ritmo de execução;</a:t>
            </a:r>
          </a:p>
          <a:p>
            <a:pPr lvl="3" algn="just"/>
            <a:r>
              <a:rPr lang="pt-PT" dirty="0" smtClean="0"/>
              <a:t>Exercícios para desenvolver a força; </a:t>
            </a:r>
          </a:p>
          <a:p>
            <a:pPr lvl="3" algn="just"/>
            <a:r>
              <a:rPr lang="pt-PT" dirty="0" smtClean="0"/>
              <a:t>Exercícios para desenvolver a resistência.</a:t>
            </a:r>
          </a:p>
          <a:p>
            <a:pPr lvl="3" algn="just"/>
            <a:endParaRPr lang="pt-PT" dirty="0" smtClean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909BDB95-D6EA-4447-945A-1BA2949E3C0C}" type="slidenum">
              <a:rPr lang="pt-PT" smtClean="0"/>
              <a:pPr>
                <a:defRPr/>
              </a:pPr>
              <a:t>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Organização e Gestão do Processo de Treino</a:t>
            </a: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685800" y="4000504"/>
            <a:ext cx="7924800" cy="876296"/>
          </a:xfrm>
        </p:spPr>
        <p:txBody>
          <a:bodyPr/>
          <a:lstStyle/>
          <a:p>
            <a:r>
              <a:rPr lang="pt-PT" sz="3400" dirty="0" smtClean="0"/>
              <a:t>5. Organização e Gestão do Processo de Treino</a:t>
            </a:r>
            <a:endParaRPr lang="pt-PT" sz="3400" dirty="0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dirty="0" smtClean="0"/>
              <a:t>Noções de Planeamento e Organização</a:t>
            </a:r>
            <a:endParaRPr lang="pt-PT" dirty="0"/>
          </a:p>
        </p:txBody>
      </p:sp>
      <p:pic>
        <p:nvPicPr>
          <p:cNvPr id="6" name="Imagem 5" descr="320px-Tokyo_rooftop_footbal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04737" y="785794"/>
            <a:ext cx="4553279" cy="34149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000" dirty="0" smtClean="0"/>
              <a:t>Organização e Gestão do Processo de Treino</a:t>
            </a:r>
            <a:br>
              <a:rPr lang="pt-PT" sz="3000" dirty="0" smtClean="0"/>
            </a:br>
            <a:r>
              <a:rPr lang="pt-PT" sz="3000" dirty="0" smtClean="0"/>
              <a:t>Os Ciclos de Treino</a:t>
            </a:r>
            <a:endParaRPr lang="pt-PT" sz="30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PT" b="1" dirty="0" smtClean="0">
                <a:solidFill>
                  <a:srgbClr val="FFFF00"/>
                </a:solidFill>
              </a:rPr>
              <a:t>A  Sessão de treino</a:t>
            </a:r>
          </a:p>
          <a:p>
            <a:pPr lvl="1" algn="just"/>
            <a:r>
              <a:rPr lang="pt-PT" dirty="0" smtClean="0"/>
              <a:t>Parte final (10 a 15 minutos)</a:t>
            </a:r>
          </a:p>
          <a:p>
            <a:pPr lvl="2" algn="just"/>
            <a:r>
              <a:rPr lang="pt-PT" dirty="0" smtClean="0"/>
              <a:t>Tem por objectivo </a:t>
            </a:r>
            <a:r>
              <a:rPr lang="pt-PT" b="1" dirty="0" smtClean="0">
                <a:solidFill>
                  <a:srgbClr val="FFFF00"/>
                </a:solidFill>
              </a:rPr>
              <a:t>assegurar a redução do trabalho </a:t>
            </a:r>
            <a:r>
              <a:rPr lang="pt-PT" dirty="0" smtClean="0"/>
              <a:t>por forma a levar o organismo a um estado próximo do seu estado de repouso, assegurando as condições para a recuperação</a:t>
            </a: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909BDB95-D6EA-4447-945A-1BA2949E3C0C}" type="slidenum">
              <a:rPr lang="pt-PT" smtClean="0"/>
              <a:pPr>
                <a:defRPr/>
              </a:pPr>
              <a:t>20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Organização e Gestão do Processo de Treino</a:t>
            </a: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000" dirty="0" smtClean="0"/>
              <a:t>Organização e Gestão do Processo de Treino</a:t>
            </a:r>
            <a:br>
              <a:rPr lang="pt-PT" sz="3000" dirty="0" smtClean="0"/>
            </a:br>
            <a:r>
              <a:rPr lang="pt-PT" sz="3000" dirty="0" smtClean="0"/>
              <a:t>A Forma Desportiva</a:t>
            </a:r>
            <a:endParaRPr lang="pt-PT" sz="30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PT" dirty="0" smtClean="0"/>
              <a:t>Ao longo da época desportiva o processo de desenvolvimento da forma desportiva dos atletas passa por diversas fases:</a:t>
            </a:r>
          </a:p>
          <a:p>
            <a:pPr lvl="1" algn="just"/>
            <a:r>
              <a:rPr lang="pt-PT" dirty="0" smtClean="0"/>
              <a:t>Fase de Aquisição;</a:t>
            </a:r>
          </a:p>
          <a:p>
            <a:pPr lvl="1" algn="just"/>
            <a:r>
              <a:rPr lang="pt-PT" dirty="0" smtClean="0"/>
              <a:t>Fase de Estabilização/Manutenção;</a:t>
            </a:r>
          </a:p>
          <a:p>
            <a:pPr lvl="1" algn="just"/>
            <a:r>
              <a:rPr lang="pt-PT" dirty="0" smtClean="0"/>
              <a:t>Fase de Perda Temporária.</a:t>
            </a: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909BDB95-D6EA-4447-945A-1BA2949E3C0C}" type="slidenum">
              <a:rPr lang="pt-PT" smtClean="0"/>
              <a:pPr>
                <a:defRPr/>
              </a:pPr>
              <a:t>21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Organização e Gestão do Processo de Treino</a:t>
            </a: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000" dirty="0" smtClean="0"/>
              <a:t>Organização e Gestão do Processo de Treino</a:t>
            </a:r>
            <a:br>
              <a:rPr lang="pt-PT" sz="3000" dirty="0" smtClean="0"/>
            </a:br>
            <a:r>
              <a:rPr lang="pt-PT" sz="3000" dirty="0" smtClean="0"/>
              <a:t>A Forma Desportiva</a:t>
            </a:r>
            <a:endParaRPr lang="pt-PT" sz="3000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909BDB95-D6EA-4447-945A-1BA2949E3C0C}" type="slidenum">
              <a:rPr lang="pt-PT" smtClean="0"/>
              <a:pPr>
                <a:defRPr/>
              </a:pPr>
              <a:t>22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Organização e Gestão do Processo de Treino</a:t>
            </a:r>
            <a:endParaRPr lang="pt-PT"/>
          </a:p>
        </p:txBody>
      </p:sp>
      <p:sp>
        <p:nvSpPr>
          <p:cNvPr id="6" name="Marcador de Posição de Conteúdo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244725"/>
            <a:ext cx="8229600" cy="339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000" dirty="0" smtClean="0"/>
              <a:t>Organização e Gestão do Processo de Treino</a:t>
            </a:r>
            <a:br>
              <a:rPr lang="pt-PT" sz="3000" dirty="0" smtClean="0"/>
            </a:br>
            <a:r>
              <a:rPr lang="pt-PT" sz="3000" dirty="0" smtClean="0"/>
              <a:t>A Forma Desportiva</a:t>
            </a:r>
            <a:endParaRPr lang="pt-PT" sz="30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t-PT" dirty="0" smtClean="0"/>
          </a:p>
          <a:p>
            <a:pPr algn="just"/>
            <a:r>
              <a:rPr lang="pt-PT" dirty="0" smtClean="0"/>
              <a:t>Fase de Aquisição</a:t>
            </a:r>
          </a:p>
          <a:p>
            <a:pPr lvl="1" algn="just"/>
            <a:r>
              <a:rPr lang="pt-PT" dirty="0" smtClean="0"/>
              <a:t>Operam-se no organismo reestruturações funcionais importantes, cujos processos de adaptação adquirem um carácter cada vez mais especializado.</a:t>
            </a:r>
          </a:p>
          <a:p>
            <a:pPr lvl="1" algn="just"/>
            <a:endParaRPr lang="pt-PT" dirty="0" smtClean="0"/>
          </a:p>
          <a:p>
            <a:pPr lvl="1" algn="just"/>
            <a:r>
              <a:rPr lang="pt-PT" dirty="0" smtClean="0"/>
              <a:t>Visa a aquisição de forma desportiva</a:t>
            </a:r>
          </a:p>
          <a:p>
            <a:pPr lvl="2" algn="just"/>
            <a:r>
              <a:rPr lang="pt-PT" b="1" dirty="0" smtClean="0">
                <a:solidFill>
                  <a:srgbClr val="FFFF00"/>
                </a:solidFill>
              </a:rPr>
              <a:t>Estar em forma não significa por si só estar bem fisicamente. Significa jogar bem!</a:t>
            </a: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909BDB95-D6EA-4447-945A-1BA2949E3C0C}" type="slidenum">
              <a:rPr lang="pt-PT" smtClean="0"/>
              <a:pPr>
                <a:defRPr/>
              </a:pPr>
              <a:t>23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Organização e Gestão do Processo de Treino</a:t>
            </a: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000" dirty="0" smtClean="0"/>
              <a:t>Organização e Gestão do Processo de Treino</a:t>
            </a:r>
            <a:br>
              <a:rPr lang="pt-PT" sz="3000" dirty="0" smtClean="0"/>
            </a:br>
            <a:r>
              <a:rPr lang="pt-PT" sz="3000" dirty="0" smtClean="0"/>
              <a:t>A Forma Desportiva</a:t>
            </a:r>
            <a:endParaRPr lang="pt-PT" sz="30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t-PT" dirty="0" smtClean="0"/>
          </a:p>
          <a:p>
            <a:pPr algn="just"/>
            <a:r>
              <a:rPr lang="pt-PT" dirty="0" smtClean="0"/>
              <a:t>Fase de Estabilização/Manutenção</a:t>
            </a:r>
          </a:p>
          <a:p>
            <a:pPr lvl="1" algn="just"/>
            <a:r>
              <a:rPr lang="pt-PT" dirty="0" smtClean="0"/>
              <a:t>Caracteriza-se pela </a:t>
            </a:r>
            <a:r>
              <a:rPr lang="pt-PT" b="1" dirty="0" smtClean="0">
                <a:solidFill>
                  <a:srgbClr val="FFFF00"/>
                </a:solidFill>
              </a:rPr>
              <a:t>manutenção da predisposição óptima</a:t>
            </a:r>
            <a:r>
              <a:rPr lang="pt-PT" dirty="0" smtClean="0"/>
              <a:t> (em determinado ciclo) para alcançar bons resultados, o que se manifesta na estabilização relativa dos índices desportivos a um nível elevado.</a:t>
            </a: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909BDB95-D6EA-4447-945A-1BA2949E3C0C}" type="slidenum">
              <a:rPr lang="pt-PT" smtClean="0"/>
              <a:pPr>
                <a:defRPr/>
              </a:pPr>
              <a:t>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Organização e Gestão do Processo de Treino</a:t>
            </a: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000" dirty="0" smtClean="0"/>
              <a:t>Organização e Gestão do Processo de Treino</a:t>
            </a:r>
            <a:br>
              <a:rPr lang="pt-PT" sz="3000" dirty="0" smtClean="0"/>
            </a:br>
            <a:r>
              <a:rPr lang="pt-PT" sz="3000" dirty="0" smtClean="0"/>
              <a:t>A Forma Desportiva</a:t>
            </a:r>
            <a:endParaRPr lang="pt-PT" sz="30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t-PT" dirty="0" smtClean="0"/>
          </a:p>
          <a:p>
            <a:pPr algn="just"/>
            <a:r>
              <a:rPr lang="pt-PT" dirty="0" smtClean="0"/>
              <a:t>Fase de Perda Temporária</a:t>
            </a:r>
          </a:p>
          <a:p>
            <a:pPr lvl="1" algn="just"/>
            <a:r>
              <a:rPr lang="pt-PT" dirty="0" smtClean="0"/>
              <a:t>Caracteriza-se pela </a:t>
            </a:r>
            <a:r>
              <a:rPr lang="pt-PT" b="1" dirty="0" smtClean="0">
                <a:solidFill>
                  <a:srgbClr val="FFFF00"/>
                </a:solidFill>
              </a:rPr>
              <a:t>redução da readaptação </a:t>
            </a:r>
            <a:r>
              <a:rPr lang="pt-PT" dirty="0" smtClean="0"/>
              <a:t>de determinados aspectos do nível de treino, devido à queda do organismo num diferente nível de funcionamento.</a:t>
            </a: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909BDB95-D6EA-4447-945A-1BA2949E3C0C}" type="slidenum">
              <a:rPr lang="pt-PT" smtClean="0"/>
              <a:pPr>
                <a:defRPr/>
              </a:pPr>
              <a:t>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Organização e Gestão do Processo de Treino</a:t>
            </a: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000" dirty="0" smtClean="0"/>
              <a:t>Organização e Gestão do Processo de Treino</a:t>
            </a:r>
            <a:br>
              <a:rPr lang="pt-PT" sz="3000" dirty="0" smtClean="0"/>
            </a:br>
            <a:r>
              <a:rPr lang="pt-PT" sz="3000" dirty="0" smtClean="0"/>
              <a:t>A Forma Desportiva</a:t>
            </a:r>
            <a:endParaRPr lang="pt-PT" sz="30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t-PT" dirty="0" smtClean="0"/>
          </a:p>
          <a:p>
            <a:pPr algn="just"/>
            <a:r>
              <a:rPr lang="pt-PT" dirty="0" smtClean="0"/>
              <a:t>De acordo com as fases da forma desportiva, podemos identificar no Macrociclo três períodos fundamentais: </a:t>
            </a:r>
          </a:p>
          <a:p>
            <a:pPr lvl="1" algn="just"/>
            <a:r>
              <a:rPr lang="pt-PT" dirty="0" smtClean="0"/>
              <a:t>Preparatório;</a:t>
            </a:r>
          </a:p>
          <a:p>
            <a:pPr lvl="1" algn="just"/>
            <a:r>
              <a:rPr lang="pt-PT" dirty="0" smtClean="0"/>
              <a:t>Competitivo;</a:t>
            </a:r>
          </a:p>
          <a:p>
            <a:pPr lvl="1" algn="just"/>
            <a:r>
              <a:rPr lang="pt-PT" dirty="0" smtClean="0"/>
              <a:t>Transição.</a:t>
            </a: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909BDB95-D6EA-4447-945A-1BA2949E3C0C}" type="slidenum">
              <a:rPr lang="pt-PT" smtClean="0"/>
              <a:pPr>
                <a:defRPr/>
              </a:pPr>
              <a:t>26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Organização e Gestão do Processo de Treino</a:t>
            </a:r>
            <a:endParaRPr lang="pt-PT"/>
          </a:p>
        </p:txBody>
      </p:sp>
      <p:sp>
        <p:nvSpPr>
          <p:cNvPr id="6" name="Rectangle 18"/>
          <p:cNvSpPr>
            <a:spLocks noChangeArrowheads="1"/>
          </p:cNvSpPr>
          <p:nvPr/>
        </p:nvSpPr>
        <p:spPr bwMode="auto">
          <a:xfrm>
            <a:off x="266686" y="4786322"/>
            <a:ext cx="2303463" cy="719138"/>
          </a:xfrm>
          <a:prstGeom prst="rect">
            <a:avLst/>
          </a:prstGeom>
          <a:solidFill>
            <a:srgbClr val="FFCC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pt-PT" sz="1800">
                <a:solidFill>
                  <a:schemeClr val="bg1">
                    <a:lumMod val="95000"/>
                    <a:lumOff val="5000"/>
                  </a:schemeClr>
                </a:solidFill>
                <a:latin typeface="Arial Narrow" pitchFamily="34" charset="0"/>
              </a:rPr>
              <a:t>Período Preparatório</a:t>
            </a:r>
          </a:p>
        </p:txBody>
      </p:sp>
      <p:sp>
        <p:nvSpPr>
          <p:cNvPr id="7" name="Rectangle 19"/>
          <p:cNvSpPr>
            <a:spLocks noChangeArrowheads="1"/>
          </p:cNvSpPr>
          <p:nvPr/>
        </p:nvSpPr>
        <p:spPr bwMode="auto">
          <a:xfrm>
            <a:off x="2643174" y="4857760"/>
            <a:ext cx="4248150" cy="574675"/>
          </a:xfrm>
          <a:prstGeom prst="rect">
            <a:avLst/>
          </a:prstGeom>
          <a:solidFill>
            <a:srgbClr val="EAEA16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pt-PT" sz="1800">
                <a:solidFill>
                  <a:schemeClr val="bg1">
                    <a:lumMod val="95000"/>
                    <a:lumOff val="5000"/>
                  </a:schemeClr>
                </a:solidFill>
                <a:latin typeface="Arial Narrow" pitchFamily="34" charset="0"/>
              </a:rPr>
              <a:t>Período Competitivo</a:t>
            </a:r>
          </a:p>
        </p:txBody>
      </p:sp>
      <p:sp>
        <p:nvSpPr>
          <p:cNvPr id="8" name="Rectangle 20"/>
          <p:cNvSpPr>
            <a:spLocks noChangeArrowheads="1"/>
          </p:cNvSpPr>
          <p:nvPr/>
        </p:nvSpPr>
        <p:spPr bwMode="auto">
          <a:xfrm>
            <a:off x="7035786" y="4786322"/>
            <a:ext cx="1873250" cy="7191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pt-PT" sz="1800">
                <a:solidFill>
                  <a:schemeClr val="bg1">
                    <a:lumMod val="95000"/>
                    <a:lumOff val="5000"/>
                  </a:schemeClr>
                </a:solidFill>
                <a:latin typeface="Arial Narrow" pitchFamily="34" charset="0"/>
              </a:rPr>
              <a:t>Período de Transição</a:t>
            </a:r>
          </a:p>
        </p:txBody>
      </p:sp>
      <p:sp>
        <p:nvSpPr>
          <p:cNvPr id="9" name="WordArt 21"/>
          <p:cNvSpPr>
            <a:spLocks noChangeArrowheads="1" noChangeShapeType="1" noTextEdit="1"/>
          </p:cNvSpPr>
          <p:nvPr/>
        </p:nvSpPr>
        <p:spPr bwMode="auto">
          <a:xfrm>
            <a:off x="285720" y="5781696"/>
            <a:ext cx="8640763" cy="50482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PT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Objectivos e prioridades para cada período?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7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eaLnBrk="1" hangingPunct="1"/>
            <a:r>
              <a:rPr lang="pt-PT" dirty="0" smtClean="0"/>
              <a:t>As competições no Futsal têm um período bastante longo</a:t>
            </a:r>
            <a:r>
              <a:rPr lang="pt-PT" b="1" dirty="0" smtClean="0">
                <a:solidFill>
                  <a:srgbClr val="FFFF00"/>
                </a:solidFill>
              </a:rPr>
              <a:t>, o treinador deverá ter cuidados especiais na distribuição de conteúdos nesse período de forma a atingir rendimentos constantes e regulares</a:t>
            </a:r>
            <a:r>
              <a:rPr lang="pt-PT" dirty="0" smtClean="0"/>
              <a:t>. </a:t>
            </a:r>
          </a:p>
          <a:p>
            <a:pPr algn="just" eaLnBrk="1" hangingPunct="1"/>
            <a:endParaRPr lang="pt-PT" dirty="0" smtClean="0"/>
          </a:p>
          <a:p>
            <a:pPr algn="just"/>
            <a:r>
              <a:rPr lang="pt-PT" dirty="0" smtClean="0"/>
              <a:t>Distribuir os conteúdos de treino de forma a permitir que uma equipa se apresente nos diferentes jogos com uma elevada rentabilidade desportiva, </a:t>
            </a:r>
            <a:r>
              <a:rPr lang="pt-PT" b="1" dirty="0" smtClean="0">
                <a:solidFill>
                  <a:srgbClr val="FFFF00"/>
                </a:solidFill>
              </a:rPr>
              <a:t>não é uma tarefa fácil</a:t>
            </a:r>
            <a:r>
              <a:rPr lang="pt-PT" dirty="0" smtClean="0"/>
              <a:t>. </a:t>
            </a:r>
          </a:p>
          <a:p>
            <a:pPr algn="just" eaLnBrk="1" hangingPunct="1"/>
            <a:endParaRPr lang="pt-PT" dirty="0" smtClean="0"/>
          </a:p>
        </p:txBody>
      </p:sp>
      <p:sp>
        <p:nvSpPr>
          <p:cNvPr id="103426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PT" sz="3000" dirty="0" smtClean="0"/>
              <a:t>Organização e Gestão do Processo de Treino</a:t>
            </a:r>
            <a:br>
              <a:rPr lang="pt-PT" sz="3000" dirty="0" smtClean="0"/>
            </a:br>
            <a:r>
              <a:rPr lang="pt-PT" sz="3000" dirty="0" smtClean="0"/>
              <a:t>O Calendário</a:t>
            </a:r>
            <a:endParaRPr lang="pt-PT" sz="3000" dirty="0" smtClean="0">
              <a:solidFill>
                <a:srgbClr val="FFC000"/>
              </a:solidFill>
            </a:endParaRP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909BDB95-D6EA-4447-945A-1BA2949E3C0C}" type="slidenum">
              <a:rPr lang="pt-PT" smtClean="0"/>
              <a:pPr>
                <a:defRPr/>
              </a:pPr>
              <a:t>27</a:t>
            </a:fld>
            <a:endParaRPr lang="pt-PT"/>
          </a:p>
        </p:txBody>
      </p:sp>
      <p:sp>
        <p:nvSpPr>
          <p:cNvPr id="7" name="Marcador de Posição do Rodapé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Organização e Gestão do Processo de Treino</a:t>
            </a: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7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000" dirty="0" smtClean="0"/>
              <a:t>Organização e Gestão do Processo de Treino</a:t>
            </a:r>
            <a:br>
              <a:rPr lang="pt-PT" sz="3000" dirty="0" smtClean="0"/>
            </a:br>
            <a:r>
              <a:rPr lang="pt-PT" sz="3000" dirty="0" smtClean="0"/>
              <a:t>Período Preparatório</a:t>
            </a:r>
            <a:endParaRPr lang="pt-PT" sz="30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t-PT" dirty="0" smtClean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909BDB95-D6EA-4447-945A-1BA2949E3C0C}" type="slidenum">
              <a:rPr lang="pt-PT" smtClean="0"/>
              <a:pPr>
                <a:defRPr/>
              </a:pPr>
              <a:t>28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Organização e Gestão do Processo de Treino</a:t>
            </a:r>
            <a:endParaRPr lang="pt-PT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1317625" y="1981200"/>
            <a:ext cx="7826375" cy="533400"/>
          </a:xfrm>
          <a:prstGeom prst="rect">
            <a:avLst/>
          </a:prstGeom>
          <a:ln>
            <a:noFill/>
          </a:ln>
        </p:spPr>
        <p:txBody>
          <a:bodyPr vert="horz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Tx/>
              <a:buFontTx/>
              <a:buNone/>
              <a:tabLst/>
              <a:defRPr/>
            </a:pPr>
            <a:r>
              <a:rPr kumimoji="0" lang="pt-PT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 Black" pitchFamily="34" charset="0"/>
                <a:cs typeface="Times New Roman" pitchFamily="18" charset="0"/>
              </a:rPr>
              <a:t>Período Preparatório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Tx/>
              <a:buFontTx/>
              <a:buNone/>
              <a:tabLst/>
              <a:defRPr/>
            </a:pPr>
            <a:endParaRPr kumimoji="0" lang="pt-PT" sz="2800" b="0" i="0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 Black" pitchFamily="34" charset="0"/>
              <a:cs typeface="Times New Roman" pitchFamily="18" charset="0"/>
            </a:endParaRPr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928934"/>
            <a:ext cx="8229600" cy="339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AutoShape 9"/>
          <p:cNvSpPr>
            <a:spLocks noChangeArrowheads="1"/>
          </p:cNvSpPr>
          <p:nvPr/>
        </p:nvSpPr>
        <p:spPr bwMode="auto">
          <a:xfrm rot="5400000">
            <a:off x="2438400" y="3338506"/>
            <a:ext cx="2286000" cy="609600"/>
          </a:xfrm>
          <a:custGeom>
            <a:avLst/>
            <a:gdLst>
              <a:gd name="T0" fmla="*/ 1714500 w 21600"/>
              <a:gd name="T1" fmla="*/ 0 h 21600"/>
              <a:gd name="T2" fmla="*/ 0 w 21600"/>
              <a:gd name="T3" fmla="*/ 304800 h 21600"/>
              <a:gd name="T4" fmla="*/ 1714500 w 21600"/>
              <a:gd name="T5" fmla="*/ 609600 h 21600"/>
              <a:gd name="T6" fmla="*/ 2286000 w 21600"/>
              <a:gd name="T7" fmla="*/ 304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2">
              <a:lumMod val="75000"/>
              <a:alpha val="50000"/>
            </a:schemeClr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000" dirty="0" smtClean="0"/>
              <a:t>Organização e Gestão do Processo de Treino</a:t>
            </a:r>
            <a:br>
              <a:rPr lang="pt-PT" sz="3000" dirty="0" smtClean="0"/>
            </a:br>
            <a:r>
              <a:rPr lang="pt-PT" sz="3000" dirty="0" smtClean="0"/>
              <a:t>Período Preparatório</a:t>
            </a:r>
            <a:endParaRPr lang="pt-PT" sz="30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PT" dirty="0" smtClean="0"/>
              <a:t>Período Preparatório</a:t>
            </a:r>
          </a:p>
          <a:p>
            <a:pPr lvl="1" algn="just"/>
            <a:r>
              <a:rPr lang="pt-PT" dirty="0" smtClean="0"/>
              <a:t>É o período de treino compreendido </a:t>
            </a:r>
            <a:r>
              <a:rPr lang="pt-PT" b="1" dirty="0" smtClean="0">
                <a:solidFill>
                  <a:srgbClr val="FFFF00"/>
                </a:solidFill>
              </a:rPr>
              <a:t>entre o primeiro treino e o início da competição </a:t>
            </a:r>
            <a:r>
              <a:rPr lang="pt-PT" dirty="0" smtClean="0"/>
              <a:t>(jogos oficiais). </a:t>
            </a:r>
          </a:p>
          <a:p>
            <a:pPr lvl="1" algn="just"/>
            <a:r>
              <a:rPr lang="pt-PT" dirty="0" smtClean="0"/>
              <a:t>Geralmente inicia-se 4 a 6 semanas antes do 1º jogo.</a:t>
            </a: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909BDB95-D6EA-4447-945A-1BA2949E3C0C}" type="slidenum">
              <a:rPr lang="pt-PT" smtClean="0"/>
              <a:pPr>
                <a:defRPr/>
              </a:pPr>
              <a:t>29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Organização e Gestão do Processo de Treino</a:t>
            </a: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Organização e Gestão do Processo de Treino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PT" dirty="0" smtClean="0"/>
              <a:t>“O planeamento contribui para que no treino nada aconteça por acidente, mas por desígnio do treinador.” </a:t>
            </a:r>
          </a:p>
          <a:p>
            <a:pPr algn="r">
              <a:buNone/>
            </a:pPr>
            <a:r>
              <a:rPr lang="pt-PT" dirty="0" err="1" smtClean="0"/>
              <a:t>Bompa</a:t>
            </a:r>
            <a:r>
              <a:rPr lang="pt-PT" dirty="0" smtClean="0"/>
              <a:t> (1994)</a:t>
            </a:r>
          </a:p>
          <a:p>
            <a:pPr algn="just"/>
            <a:endParaRPr lang="pt-PT" dirty="0" smtClean="0"/>
          </a:p>
          <a:p>
            <a:pPr algn="just"/>
            <a:r>
              <a:rPr lang="pt-PT" dirty="0" smtClean="0"/>
              <a:t>O planeamento do treino desportivo é um </a:t>
            </a:r>
            <a:r>
              <a:rPr lang="pt-PT" b="1" dirty="0" smtClean="0">
                <a:solidFill>
                  <a:srgbClr val="FFFF00"/>
                </a:solidFill>
              </a:rPr>
              <a:t>processo metodológico</a:t>
            </a:r>
            <a:r>
              <a:rPr lang="pt-PT" dirty="0" smtClean="0"/>
              <a:t> e científico para conduzir os praticantes/equipa a elevados níveis de performance</a:t>
            </a:r>
          </a:p>
          <a:p>
            <a:pPr algn="just"/>
            <a:endParaRPr lang="pt-PT" dirty="0" smtClean="0"/>
          </a:p>
          <a:p>
            <a:pPr algn="just"/>
            <a:endParaRPr lang="pt-PT" dirty="0" smtClean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909BDB95-D6EA-4447-945A-1BA2949E3C0C}" type="slidenum">
              <a:rPr lang="pt-PT" smtClean="0"/>
              <a:pPr>
                <a:defRPr/>
              </a:pPr>
              <a:t>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Organização e Gestão do Processo de Treino</a:t>
            </a: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000" dirty="0" smtClean="0"/>
              <a:t>Organização e Gestão do Processo de Treino</a:t>
            </a:r>
            <a:br>
              <a:rPr lang="pt-PT" sz="3000" dirty="0" smtClean="0"/>
            </a:br>
            <a:r>
              <a:rPr lang="pt-PT" sz="3000" dirty="0" smtClean="0"/>
              <a:t>Período Preparatório</a:t>
            </a:r>
            <a:endParaRPr lang="pt-PT" sz="30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PT" dirty="0" smtClean="0"/>
              <a:t>Objectivos do Período Preparatório:</a:t>
            </a:r>
          </a:p>
          <a:p>
            <a:pPr lvl="1" algn="just"/>
            <a:r>
              <a:rPr lang="pt-PT" dirty="0" smtClean="0"/>
              <a:t>É aqui que se </a:t>
            </a:r>
            <a:r>
              <a:rPr lang="pt-PT" b="1" dirty="0" smtClean="0">
                <a:solidFill>
                  <a:srgbClr val="FFFF00"/>
                </a:solidFill>
              </a:rPr>
              <a:t>constroem os “alicerces” da forma desportiva</a:t>
            </a:r>
            <a:r>
              <a:rPr lang="pt-PT" dirty="0" smtClean="0"/>
              <a:t>.</a:t>
            </a:r>
          </a:p>
          <a:p>
            <a:pPr lvl="1" algn="just"/>
            <a:r>
              <a:rPr lang="pt-PT" dirty="0" smtClean="0"/>
              <a:t>Visa a criação dos pressupostos fundamentais ao desenvolvimento e  aperfeiçoamento dos factores que condicionam a forma desportiva</a:t>
            </a: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909BDB95-D6EA-4447-945A-1BA2949E3C0C}" type="slidenum">
              <a:rPr lang="pt-PT" smtClean="0"/>
              <a:pPr>
                <a:defRPr/>
              </a:pPr>
              <a:t>30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Organização e Gestão do Processo de Treino</a:t>
            </a: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000" dirty="0" smtClean="0"/>
              <a:t>Organização e Gestão do Processo de Treino</a:t>
            </a:r>
            <a:br>
              <a:rPr lang="pt-PT" sz="3000" dirty="0" smtClean="0"/>
            </a:br>
            <a:r>
              <a:rPr lang="pt-PT" sz="3000" dirty="0" smtClean="0"/>
              <a:t>Período Preparatório</a:t>
            </a:r>
            <a:endParaRPr lang="pt-PT" sz="30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PT" dirty="0" smtClean="0"/>
              <a:t>Divisão do Período Preparatório:</a:t>
            </a:r>
          </a:p>
          <a:p>
            <a:pPr lvl="1" algn="just"/>
            <a:r>
              <a:rPr lang="pt-PT" dirty="0" smtClean="0"/>
              <a:t>Etapa de preparação geral</a:t>
            </a:r>
          </a:p>
          <a:p>
            <a:pPr lvl="2" algn="just"/>
            <a:r>
              <a:rPr lang="pt-PT" dirty="0" smtClean="0"/>
              <a:t>Adaptação ao trabalho</a:t>
            </a:r>
          </a:p>
          <a:p>
            <a:pPr algn="just"/>
            <a:endParaRPr lang="pt-PT" dirty="0" smtClean="0"/>
          </a:p>
          <a:p>
            <a:pPr lvl="1" algn="just"/>
            <a:r>
              <a:rPr lang="pt-PT" dirty="0" smtClean="0"/>
              <a:t>Etapa de preparação específica</a:t>
            </a:r>
          </a:p>
          <a:p>
            <a:pPr lvl="2" algn="just"/>
            <a:r>
              <a:rPr lang="pt-PT" dirty="0" smtClean="0"/>
              <a:t>Desenvolvimento da Forma Desportiva</a:t>
            </a: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909BDB95-D6EA-4447-945A-1BA2949E3C0C}" type="slidenum">
              <a:rPr lang="pt-PT" smtClean="0"/>
              <a:pPr>
                <a:defRPr/>
              </a:pPr>
              <a:t>31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Organização e Gestão do Processo de Treino</a:t>
            </a: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000" dirty="0" smtClean="0"/>
              <a:t>Organização e Gestão do Processo de Treino</a:t>
            </a:r>
            <a:br>
              <a:rPr lang="pt-PT" sz="3000" dirty="0" smtClean="0"/>
            </a:br>
            <a:r>
              <a:rPr lang="pt-PT" sz="3000" dirty="0" smtClean="0"/>
              <a:t>Período Preparatório</a:t>
            </a:r>
            <a:endParaRPr lang="pt-PT" sz="30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PT" dirty="0" smtClean="0"/>
              <a:t>Etapa de preparação geral</a:t>
            </a:r>
          </a:p>
          <a:p>
            <a:pPr lvl="1" algn="just"/>
            <a:r>
              <a:rPr lang="pt-PT" dirty="0" smtClean="0"/>
              <a:t>Há que dar </a:t>
            </a:r>
            <a:r>
              <a:rPr lang="pt-PT" b="1" dirty="0" smtClean="0">
                <a:solidFill>
                  <a:srgbClr val="FFFF00"/>
                </a:solidFill>
              </a:rPr>
              <a:t>preponderância à preparação física de tipo geral sobre a preparação de tipo específico</a:t>
            </a:r>
            <a:r>
              <a:rPr lang="pt-PT" dirty="0" smtClean="0"/>
              <a:t>.</a:t>
            </a:r>
          </a:p>
          <a:p>
            <a:pPr lvl="1" algn="just"/>
            <a:r>
              <a:rPr lang="pt-PT" dirty="0" smtClean="0"/>
              <a:t>A dinâmica da carga de treino nesta etapa consiste no </a:t>
            </a:r>
            <a:r>
              <a:rPr lang="pt-PT" b="1" dirty="0" smtClean="0">
                <a:solidFill>
                  <a:srgbClr val="FFFF00"/>
                </a:solidFill>
              </a:rPr>
              <a:t>aumento gradual do volume com baixa intensidade do treino</a:t>
            </a:r>
            <a:r>
              <a:rPr lang="pt-PT" dirty="0" smtClean="0"/>
              <a:t>.</a:t>
            </a: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909BDB95-D6EA-4447-945A-1BA2949E3C0C}" type="slidenum">
              <a:rPr lang="pt-PT" smtClean="0"/>
              <a:pPr>
                <a:defRPr/>
              </a:pPr>
              <a:t>32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Organização e Gestão do Processo de Treino</a:t>
            </a: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000" dirty="0" smtClean="0"/>
              <a:t>Organização e Gestão do Processo de Treino</a:t>
            </a:r>
            <a:br>
              <a:rPr lang="pt-PT" sz="3000" dirty="0" smtClean="0"/>
            </a:br>
            <a:r>
              <a:rPr lang="pt-PT" sz="3000" dirty="0" smtClean="0"/>
              <a:t>Período Preparatório</a:t>
            </a:r>
            <a:endParaRPr lang="pt-PT" sz="30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PT" dirty="0" smtClean="0"/>
              <a:t>Etapa de preparação específica</a:t>
            </a:r>
          </a:p>
          <a:p>
            <a:pPr lvl="1" algn="just"/>
            <a:r>
              <a:rPr lang="pt-PT" b="1" dirty="0" smtClean="0">
                <a:solidFill>
                  <a:srgbClr val="FFFF00"/>
                </a:solidFill>
              </a:rPr>
              <a:t>Aumento progressivo da intensidade </a:t>
            </a:r>
            <a:r>
              <a:rPr lang="pt-PT" dirty="0" smtClean="0"/>
              <a:t>da carga de treino, e </a:t>
            </a:r>
            <a:r>
              <a:rPr lang="pt-PT" b="1" dirty="0" smtClean="0">
                <a:solidFill>
                  <a:srgbClr val="FFFF00"/>
                </a:solidFill>
              </a:rPr>
              <a:t>consequente diminuição do volume</a:t>
            </a:r>
            <a:r>
              <a:rPr lang="pt-PT" dirty="0" smtClean="0"/>
              <a:t>.</a:t>
            </a:r>
          </a:p>
          <a:p>
            <a:pPr lvl="1" algn="just"/>
            <a:r>
              <a:rPr lang="pt-PT" dirty="0" smtClean="0"/>
              <a:t>Utilizar preferencialmente exercícios de carácter mais específico, aproximando o treino das exigências da competição</a:t>
            </a: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909BDB95-D6EA-4447-945A-1BA2949E3C0C}" type="slidenum">
              <a:rPr lang="pt-PT" smtClean="0"/>
              <a:pPr>
                <a:defRPr/>
              </a:pPr>
              <a:t>33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Organização e Gestão do Processo de Treino</a:t>
            </a: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000" dirty="0" smtClean="0"/>
              <a:t>Organização e Gestão do Processo de Treino</a:t>
            </a:r>
            <a:br>
              <a:rPr lang="pt-PT" sz="3000" dirty="0" smtClean="0"/>
            </a:br>
            <a:r>
              <a:rPr lang="pt-PT" sz="3000" dirty="0" smtClean="0"/>
              <a:t>Período Preparatório</a:t>
            </a:r>
            <a:endParaRPr lang="pt-PT" sz="30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t-PT" dirty="0" smtClean="0"/>
          </a:p>
          <a:p>
            <a:pPr algn="just"/>
            <a:r>
              <a:rPr lang="pt-PT" dirty="0" smtClean="0"/>
              <a:t>Um “microciclo grande” onde iniciamos a transmissão de “</a:t>
            </a:r>
            <a:r>
              <a:rPr lang="pt-PT" b="1" dirty="0" smtClean="0">
                <a:solidFill>
                  <a:srgbClr val="FFFF00"/>
                </a:solidFill>
              </a:rPr>
              <a:t>conhecimentos/ competências</a:t>
            </a:r>
            <a:r>
              <a:rPr lang="pt-PT" dirty="0" smtClean="0"/>
              <a:t>.”</a:t>
            </a:r>
          </a:p>
          <a:p>
            <a:pPr algn="just"/>
            <a:endParaRPr lang="pt-PT" dirty="0" smtClean="0"/>
          </a:p>
          <a:p>
            <a:pPr algn="just"/>
            <a:r>
              <a:rPr lang="pt-PT" dirty="0" smtClean="0"/>
              <a:t>Constitui o momento de criação de </a:t>
            </a:r>
            <a:r>
              <a:rPr lang="pt-PT" b="1" dirty="0" smtClean="0">
                <a:solidFill>
                  <a:srgbClr val="FFFF00"/>
                </a:solidFill>
              </a:rPr>
              <a:t>aptidões e hábitos</a:t>
            </a:r>
            <a:r>
              <a:rPr lang="pt-PT" dirty="0" smtClean="0"/>
              <a:t> para a época desportiva</a:t>
            </a: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909BDB95-D6EA-4447-945A-1BA2949E3C0C}" type="slidenum">
              <a:rPr lang="pt-PT" smtClean="0"/>
              <a:pPr>
                <a:defRPr/>
              </a:pPr>
              <a:t>34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Organização e Gestão do Processo de Treino</a:t>
            </a: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000" dirty="0" smtClean="0"/>
              <a:t>Organização e Gestão do Processo de Treino</a:t>
            </a:r>
            <a:br>
              <a:rPr lang="pt-PT" sz="3000" dirty="0" smtClean="0"/>
            </a:br>
            <a:r>
              <a:rPr lang="pt-PT" sz="3000" dirty="0" smtClean="0"/>
              <a:t>Período Preparatório</a:t>
            </a:r>
            <a:endParaRPr lang="pt-PT" sz="30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t-PT" dirty="0" smtClean="0"/>
          </a:p>
          <a:p>
            <a:pPr algn="just"/>
            <a:r>
              <a:rPr lang="pt-PT" dirty="0" smtClean="0"/>
              <a:t>OBJECTIVOS – ciclo 4/5 semanas</a:t>
            </a:r>
          </a:p>
          <a:p>
            <a:pPr algn="just"/>
            <a:endParaRPr lang="pt-PT" dirty="0" smtClean="0"/>
          </a:p>
          <a:p>
            <a:pPr algn="just"/>
            <a:r>
              <a:rPr lang="pt-PT" dirty="0" smtClean="0"/>
              <a:t>Cognitivos</a:t>
            </a:r>
          </a:p>
          <a:p>
            <a:pPr algn="just"/>
            <a:endParaRPr lang="pt-PT" dirty="0" smtClean="0"/>
          </a:p>
          <a:p>
            <a:pPr algn="just"/>
            <a:r>
              <a:rPr lang="pt-PT" dirty="0" smtClean="0"/>
              <a:t>Condicionais</a:t>
            </a:r>
          </a:p>
          <a:p>
            <a:pPr algn="just"/>
            <a:endParaRPr lang="pt-PT" dirty="0" smtClean="0"/>
          </a:p>
          <a:p>
            <a:pPr algn="just"/>
            <a:r>
              <a:rPr lang="pt-PT" dirty="0" smtClean="0"/>
              <a:t>Coordenativos</a:t>
            </a: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909BDB95-D6EA-4447-945A-1BA2949E3C0C}" type="slidenum">
              <a:rPr lang="pt-PT" smtClean="0"/>
              <a:pPr>
                <a:defRPr/>
              </a:pPr>
              <a:t>35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Organização e Gestão do Processo de Treino</a:t>
            </a:r>
            <a:endParaRPr lang="pt-PT"/>
          </a:p>
        </p:txBody>
      </p:sp>
      <p:sp>
        <p:nvSpPr>
          <p:cNvPr id="6" name="Rectângulo 5"/>
          <p:cNvSpPr/>
          <p:nvPr/>
        </p:nvSpPr>
        <p:spPr>
          <a:xfrm rot="19479434">
            <a:off x="2964861" y="3608972"/>
            <a:ext cx="560922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pt-PT" sz="54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Modelo de Jogo</a:t>
            </a:r>
            <a:endParaRPr lang="pt-PT" sz="54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000" dirty="0" smtClean="0"/>
              <a:t>Organização e Gestão do Processo de Treino</a:t>
            </a:r>
            <a:br>
              <a:rPr lang="pt-PT" sz="3000" dirty="0" smtClean="0"/>
            </a:br>
            <a:r>
              <a:rPr lang="pt-PT" sz="3000" dirty="0" smtClean="0"/>
              <a:t>Período Competitivo</a:t>
            </a:r>
            <a:endParaRPr lang="pt-PT" sz="30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t-PT" dirty="0" smtClean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909BDB95-D6EA-4447-945A-1BA2949E3C0C}" type="slidenum">
              <a:rPr lang="pt-PT" smtClean="0"/>
              <a:pPr>
                <a:defRPr/>
              </a:pPr>
              <a:t>36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Organização e Gestão do Processo de Treino</a:t>
            </a:r>
            <a:endParaRPr lang="pt-PT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1317625" y="1981200"/>
            <a:ext cx="7826375" cy="533400"/>
          </a:xfrm>
          <a:prstGeom prst="rect">
            <a:avLst/>
          </a:prstGeom>
          <a:ln>
            <a:noFill/>
          </a:ln>
        </p:spPr>
        <p:txBody>
          <a:bodyPr vert="horz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Tx/>
              <a:buFontTx/>
              <a:buNone/>
              <a:tabLst/>
              <a:defRPr/>
            </a:pPr>
            <a:r>
              <a:rPr kumimoji="0" lang="pt-PT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 Black" pitchFamily="34" charset="0"/>
                <a:cs typeface="Times New Roman" pitchFamily="18" charset="0"/>
              </a:rPr>
              <a:t>Período Competitivo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Tx/>
              <a:buFontTx/>
              <a:buNone/>
              <a:tabLst/>
              <a:defRPr/>
            </a:pPr>
            <a:endParaRPr kumimoji="0" lang="pt-PT" sz="2800" b="0" i="0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 Black" pitchFamily="34" charset="0"/>
              <a:cs typeface="Times New Roman" pitchFamily="18" charset="0"/>
            </a:endParaRPr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3000372"/>
            <a:ext cx="8229600" cy="339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AutoShape 9"/>
          <p:cNvSpPr>
            <a:spLocks noChangeArrowheads="1"/>
          </p:cNvSpPr>
          <p:nvPr/>
        </p:nvSpPr>
        <p:spPr bwMode="auto">
          <a:xfrm rot="5400000">
            <a:off x="3448048" y="3338522"/>
            <a:ext cx="2286000" cy="609600"/>
          </a:xfrm>
          <a:custGeom>
            <a:avLst/>
            <a:gdLst>
              <a:gd name="T0" fmla="*/ 1714500 w 21600"/>
              <a:gd name="T1" fmla="*/ 0 h 21600"/>
              <a:gd name="T2" fmla="*/ 0 w 21600"/>
              <a:gd name="T3" fmla="*/ 304800 h 21600"/>
              <a:gd name="T4" fmla="*/ 1714500 w 21600"/>
              <a:gd name="T5" fmla="*/ 609600 h 21600"/>
              <a:gd name="T6" fmla="*/ 2286000 w 21600"/>
              <a:gd name="T7" fmla="*/ 304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2">
              <a:lumMod val="75000"/>
              <a:alpha val="50000"/>
            </a:schemeClr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000" dirty="0" smtClean="0"/>
              <a:t>Organização e Gestão do Processo de Treino</a:t>
            </a:r>
            <a:br>
              <a:rPr lang="pt-PT" sz="3000" dirty="0" smtClean="0"/>
            </a:br>
            <a:r>
              <a:rPr lang="pt-PT" sz="3000" dirty="0" smtClean="0"/>
              <a:t>Período Competitivo</a:t>
            </a:r>
            <a:endParaRPr lang="pt-PT" sz="30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PT" dirty="0" smtClean="0"/>
              <a:t>Período Competitivo</a:t>
            </a:r>
          </a:p>
          <a:p>
            <a:pPr lvl="1" algn="just"/>
            <a:r>
              <a:rPr lang="pt-PT" dirty="0" smtClean="0"/>
              <a:t>É o período de treino compreendido </a:t>
            </a:r>
            <a:r>
              <a:rPr lang="pt-PT" b="1" dirty="0" smtClean="0">
                <a:solidFill>
                  <a:srgbClr val="FFFF00"/>
                </a:solidFill>
              </a:rPr>
              <a:t>entre o primeiro e o último jogo oficial</a:t>
            </a:r>
            <a:r>
              <a:rPr lang="pt-PT" dirty="0" smtClean="0"/>
              <a:t>, coincide com o calendário competitivo da equipa.</a:t>
            </a:r>
          </a:p>
          <a:p>
            <a:pPr lvl="1" algn="just"/>
            <a:r>
              <a:rPr lang="pt-PT" dirty="0" smtClean="0"/>
              <a:t>Geralmente inicia-se em meados de Outubro e acaba em meados de Junho, aproximadamente 9 meses.</a:t>
            </a: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909BDB95-D6EA-4447-945A-1BA2949E3C0C}" type="slidenum">
              <a:rPr lang="pt-PT" smtClean="0"/>
              <a:pPr>
                <a:defRPr/>
              </a:pPr>
              <a:t>37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Organização e Gestão do Processo de Treino</a:t>
            </a: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000" dirty="0" smtClean="0"/>
              <a:t>Organização e Gestão do Processo de Treino</a:t>
            </a:r>
            <a:br>
              <a:rPr lang="pt-PT" sz="3000" dirty="0" smtClean="0"/>
            </a:br>
            <a:r>
              <a:rPr lang="pt-PT" sz="3000" dirty="0" smtClean="0"/>
              <a:t>Período Competitivo</a:t>
            </a:r>
            <a:endParaRPr lang="pt-PT" sz="30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PT" dirty="0" smtClean="0"/>
              <a:t>Objectivos do Período Competitivo:</a:t>
            </a:r>
          </a:p>
          <a:p>
            <a:pPr lvl="1" algn="just"/>
            <a:r>
              <a:rPr lang="pt-PT" dirty="0" smtClean="0"/>
              <a:t>Depois de adquirida a forma desportiva, torna-se necessário </a:t>
            </a:r>
            <a:r>
              <a:rPr lang="pt-PT" b="1" dirty="0" smtClean="0">
                <a:solidFill>
                  <a:srgbClr val="FFFF00"/>
                </a:solidFill>
              </a:rPr>
              <a:t>mantê-la</a:t>
            </a:r>
            <a:r>
              <a:rPr lang="pt-PT" dirty="0" smtClean="0"/>
              <a:t>, a um nível elevado, ao longo de todo o período competitivo. </a:t>
            </a: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909BDB95-D6EA-4447-945A-1BA2949E3C0C}" type="slidenum">
              <a:rPr lang="pt-PT" smtClean="0"/>
              <a:pPr>
                <a:defRPr/>
              </a:pPr>
              <a:t>38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Organização e Gestão do Processo de Treino</a:t>
            </a: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5677" name="Object 29"/>
          <p:cNvGraphicFramePr>
            <a:graphicFrameLocks noChangeAspect="1"/>
          </p:cNvGraphicFramePr>
          <p:nvPr>
            <p:ph idx="1"/>
          </p:nvPr>
        </p:nvGraphicFramePr>
        <p:xfrm>
          <a:off x="4410075" y="4046531"/>
          <a:ext cx="323850" cy="263525"/>
        </p:xfrm>
        <a:graphic>
          <a:graphicData uri="http://schemas.openxmlformats.org/presentationml/2006/ole">
            <p:oleObj spid="_x0000_s23554" name="Documento" r:id="rId3" imgW="324360" imgH="264240" progId="Word.Document.8">
              <p:embed/>
            </p:oleObj>
          </a:graphicData>
        </a:graphic>
      </p:graphicFrame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000" dirty="0" smtClean="0"/>
              <a:t>Organização e Gestão do Processo de Treino</a:t>
            </a:r>
            <a:br>
              <a:rPr lang="pt-PT" sz="3000" dirty="0" smtClean="0"/>
            </a:br>
            <a:r>
              <a:rPr lang="pt-PT" sz="3000" dirty="0" smtClean="0"/>
              <a:t>Período Competitivo</a:t>
            </a:r>
            <a:endParaRPr lang="pt-PT" sz="3000" dirty="0" smtClean="0">
              <a:solidFill>
                <a:srgbClr val="FF9900"/>
              </a:solidFill>
            </a:endParaRPr>
          </a:p>
        </p:txBody>
      </p:sp>
      <p:sp>
        <p:nvSpPr>
          <p:cNvPr id="155663" name="Text Box 15"/>
          <p:cNvSpPr txBox="1">
            <a:spLocks noChangeArrowheads="1"/>
          </p:cNvSpPr>
          <p:nvPr/>
        </p:nvSpPr>
        <p:spPr bwMode="auto">
          <a:xfrm>
            <a:off x="2840041" y="1857364"/>
            <a:ext cx="23034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sz="1800" dirty="0">
                <a:solidFill>
                  <a:schemeClr val="bg1"/>
                </a:solidFill>
              </a:rPr>
              <a:t>MODELO DE JOGO</a:t>
            </a:r>
          </a:p>
        </p:txBody>
      </p:sp>
      <p:sp>
        <p:nvSpPr>
          <p:cNvPr id="1032" name="Rectangle 16"/>
          <p:cNvSpPr>
            <a:spLocks noChangeArrowheads="1"/>
          </p:cNvSpPr>
          <p:nvPr/>
        </p:nvSpPr>
        <p:spPr bwMode="auto">
          <a:xfrm>
            <a:off x="6320548" y="4139991"/>
            <a:ext cx="1537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PT" sz="3600" b="1" dirty="0" smtClean="0">
                <a:solidFill>
                  <a:srgbClr val="FFFF00"/>
                </a:solidFill>
              </a:rPr>
              <a:t>Ciclos</a:t>
            </a:r>
            <a:endParaRPr lang="pt-PT" sz="3600" b="1" dirty="0">
              <a:solidFill>
                <a:srgbClr val="FFFF00"/>
              </a:solidFill>
            </a:endParaRPr>
          </a:p>
        </p:txBody>
      </p:sp>
      <p:sp>
        <p:nvSpPr>
          <p:cNvPr id="155665" name="Text Box 17"/>
          <p:cNvSpPr txBox="1">
            <a:spLocks noChangeArrowheads="1"/>
          </p:cNvSpPr>
          <p:nvPr/>
        </p:nvSpPr>
        <p:spPr bwMode="auto">
          <a:xfrm>
            <a:off x="6202387" y="4776799"/>
            <a:ext cx="18700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sz="1800" dirty="0">
                <a:solidFill>
                  <a:schemeClr val="bg1"/>
                </a:solidFill>
              </a:rPr>
              <a:t>MICROCICLOS</a:t>
            </a: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611188" y="2428868"/>
            <a:ext cx="4608512" cy="2663825"/>
            <a:chOff x="0" y="0"/>
            <a:chExt cx="20000" cy="20000"/>
          </a:xfrm>
        </p:grpSpPr>
        <p:sp>
          <p:nvSpPr>
            <p:cNvPr id="1051" name="Rectangle 20"/>
            <p:cNvSpPr>
              <a:spLocks noChangeArrowheads="1"/>
            </p:cNvSpPr>
            <p:nvPr/>
          </p:nvSpPr>
          <p:spPr bwMode="auto">
            <a:xfrm>
              <a:off x="0" y="0"/>
              <a:ext cx="20000" cy="20000"/>
            </a:xfrm>
            <a:prstGeom prst="rect">
              <a:avLst/>
            </a:prstGeom>
            <a:noFill/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1052" name="Arc 21"/>
            <p:cNvSpPr>
              <a:spLocks/>
            </p:cNvSpPr>
            <p:nvPr/>
          </p:nvSpPr>
          <p:spPr bwMode="auto">
            <a:xfrm flipH="1" flipV="1">
              <a:off x="16810" y="9998"/>
              <a:ext cx="3190" cy="8127"/>
            </a:xfrm>
            <a:custGeom>
              <a:avLst/>
              <a:gdLst>
                <a:gd name="T0" fmla="*/ 0 w 21600"/>
                <a:gd name="T1" fmla="*/ 0 h 21600"/>
                <a:gd name="T2" fmla="*/ 3190 w 21600"/>
                <a:gd name="T3" fmla="*/ 8127 h 21600"/>
                <a:gd name="T4" fmla="*/ 0 w 21600"/>
                <a:gd name="T5" fmla="*/ 8127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1053" name="Arc 22"/>
            <p:cNvSpPr>
              <a:spLocks/>
            </p:cNvSpPr>
            <p:nvPr/>
          </p:nvSpPr>
          <p:spPr bwMode="auto">
            <a:xfrm flipH="1">
              <a:off x="16810" y="1875"/>
              <a:ext cx="3190" cy="8127"/>
            </a:xfrm>
            <a:custGeom>
              <a:avLst/>
              <a:gdLst>
                <a:gd name="T0" fmla="*/ 0 w 21600"/>
                <a:gd name="T1" fmla="*/ 0 h 21600"/>
                <a:gd name="T2" fmla="*/ 3190 w 21600"/>
                <a:gd name="T3" fmla="*/ 8127 h 21600"/>
                <a:gd name="T4" fmla="*/ 0 w 21600"/>
                <a:gd name="T5" fmla="*/ 8127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1054" name="Arc 23"/>
            <p:cNvSpPr>
              <a:spLocks/>
            </p:cNvSpPr>
            <p:nvPr/>
          </p:nvSpPr>
          <p:spPr bwMode="auto">
            <a:xfrm>
              <a:off x="0" y="1875"/>
              <a:ext cx="3190" cy="8127"/>
            </a:xfrm>
            <a:custGeom>
              <a:avLst/>
              <a:gdLst>
                <a:gd name="T0" fmla="*/ 0 w 21600"/>
                <a:gd name="T1" fmla="*/ 0 h 21600"/>
                <a:gd name="T2" fmla="*/ 3190 w 21600"/>
                <a:gd name="T3" fmla="*/ 8127 h 21600"/>
                <a:gd name="T4" fmla="*/ 0 w 21600"/>
                <a:gd name="T5" fmla="*/ 8127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1055" name="Arc 24"/>
            <p:cNvSpPr>
              <a:spLocks/>
            </p:cNvSpPr>
            <p:nvPr/>
          </p:nvSpPr>
          <p:spPr bwMode="auto">
            <a:xfrm flipV="1">
              <a:off x="0" y="9998"/>
              <a:ext cx="3190" cy="8127"/>
            </a:xfrm>
            <a:custGeom>
              <a:avLst/>
              <a:gdLst>
                <a:gd name="T0" fmla="*/ 0 w 21600"/>
                <a:gd name="T1" fmla="*/ 0 h 21600"/>
                <a:gd name="T2" fmla="*/ 3190 w 21600"/>
                <a:gd name="T3" fmla="*/ 8127 h 21600"/>
                <a:gd name="T4" fmla="*/ 0 w 21600"/>
                <a:gd name="T5" fmla="*/ 8127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1056" name="Line 25"/>
            <p:cNvSpPr>
              <a:spLocks noChangeShapeType="1"/>
            </p:cNvSpPr>
            <p:nvPr/>
          </p:nvSpPr>
          <p:spPr bwMode="auto">
            <a:xfrm>
              <a:off x="9854" y="0"/>
              <a:ext cx="2" cy="20000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1057" name="Oval 26"/>
            <p:cNvSpPr>
              <a:spLocks noChangeArrowheads="1"/>
            </p:cNvSpPr>
            <p:nvPr/>
          </p:nvSpPr>
          <p:spPr bwMode="auto">
            <a:xfrm>
              <a:off x="8695" y="7498"/>
              <a:ext cx="2320" cy="4379"/>
            </a:xfrm>
            <a:prstGeom prst="ellips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1058" name="Line 27"/>
            <p:cNvSpPr>
              <a:spLocks noChangeShapeType="1"/>
            </p:cNvSpPr>
            <p:nvPr/>
          </p:nvSpPr>
          <p:spPr bwMode="auto">
            <a:xfrm>
              <a:off x="5797" y="9373"/>
              <a:ext cx="2" cy="629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pt-PT"/>
            </a:p>
          </p:txBody>
        </p:sp>
        <p:sp>
          <p:nvSpPr>
            <p:cNvPr id="1059" name="Line 28"/>
            <p:cNvSpPr>
              <a:spLocks noChangeShapeType="1"/>
            </p:cNvSpPr>
            <p:nvPr/>
          </p:nvSpPr>
          <p:spPr bwMode="auto">
            <a:xfrm>
              <a:off x="13622" y="9373"/>
              <a:ext cx="2" cy="629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pt-PT"/>
            </a:p>
          </p:txBody>
        </p:sp>
      </p:grpSp>
      <p:graphicFrame>
        <p:nvGraphicFramePr>
          <p:cNvPr id="155678" name="Object 30"/>
          <p:cNvGraphicFramePr>
            <a:graphicFrameLocks noChangeAspect="1"/>
          </p:cNvGraphicFramePr>
          <p:nvPr/>
        </p:nvGraphicFramePr>
        <p:xfrm>
          <a:off x="2163763" y="3822693"/>
          <a:ext cx="436562" cy="355600"/>
        </p:xfrm>
        <a:graphic>
          <a:graphicData uri="http://schemas.openxmlformats.org/presentationml/2006/ole">
            <p:oleObj spid="_x0000_s23555" name="Documento" r:id="rId4" imgW="324360" imgH="264240" progId="Word.Document.8">
              <p:embed/>
            </p:oleObj>
          </a:graphicData>
        </a:graphic>
      </p:graphicFrame>
      <p:graphicFrame>
        <p:nvGraphicFramePr>
          <p:cNvPr id="155679" name="Object 31"/>
          <p:cNvGraphicFramePr>
            <a:graphicFrameLocks noChangeAspect="1"/>
          </p:cNvGraphicFramePr>
          <p:nvPr/>
        </p:nvGraphicFramePr>
        <p:xfrm>
          <a:off x="2990850" y="2428868"/>
          <a:ext cx="436563" cy="355600"/>
        </p:xfrm>
        <a:graphic>
          <a:graphicData uri="http://schemas.openxmlformats.org/presentationml/2006/ole">
            <p:oleObj spid="_x0000_s23556" name="Documento" r:id="rId5" imgW="324360" imgH="264240" progId="Word.Document.8">
              <p:embed/>
            </p:oleObj>
          </a:graphicData>
        </a:graphic>
      </p:graphicFrame>
      <p:graphicFrame>
        <p:nvGraphicFramePr>
          <p:cNvPr id="155680" name="Object 32"/>
          <p:cNvGraphicFramePr>
            <a:graphicFrameLocks noChangeAspect="1"/>
          </p:cNvGraphicFramePr>
          <p:nvPr/>
        </p:nvGraphicFramePr>
        <p:xfrm>
          <a:off x="2163763" y="3194043"/>
          <a:ext cx="436562" cy="355600"/>
        </p:xfrm>
        <a:graphic>
          <a:graphicData uri="http://schemas.openxmlformats.org/presentationml/2006/ole">
            <p:oleObj spid="_x0000_s23557" name="Documento" r:id="rId6" imgW="324360" imgH="264240" progId="Word.Document.8">
              <p:embed/>
            </p:oleObj>
          </a:graphicData>
        </a:graphic>
      </p:graphicFrame>
      <p:sp>
        <p:nvSpPr>
          <p:cNvPr id="155681" name="AutoShape 33"/>
          <p:cNvSpPr>
            <a:spLocks noChangeArrowheads="1"/>
          </p:cNvSpPr>
          <p:nvPr/>
        </p:nvSpPr>
        <p:spPr bwMode="auto">
          <a:xfrm flipH="1">
            <a:off x="2608263" y="3487731"/>
            <a:ext cx="44450" cy="44450"/>
          </a:xfrm>
          <a:custGeom>
            <a:avLst/>
            <a:gdLst>
              <a:gd name="T0" fmla="*/ 22225 w 21600"/>
              <a:gd name="T1" fmla="*/ 0 h 21600"/>
              <a:gd name="T2" fmla="*/ 6509 w 21600"/>
              <a:gd name="T3" fmla="*/ 6509 h 21600"/>
              <a:gd name="T4" fmla="*/ 0 w 21600"/>
              <a:gd name="T5" fmla="*/ 22225 h 21600"/>
              <a:gd name="T6" fmla="*/ 6509 w 21600"/>
              <a:gd name="T7" fmla="*/ 37941 h 21600"/>
              <a:gd name="T8" fmla="*/ 22225 w 21600"/>
              <a:gd name="T9" fmla="*/ 44450 h 21600"/>
              <a:gd name="T10" fmla="*/ 37941 w 21600"/>
              <a:gd name="T11" fmla="*/ 37941 h 21600"/>
              <a:gd name="T12" fmla="*/ 44450 w 21600"/>
              <a:gd name="T13" fmla="*/ 22225 h 21600"/>
              <a:gd name="T14" fmla="*/ 37941 w 21600"/>
              <a:gd name="T15" fmla="*/ 650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chemeClr val="accent1"/>
          </a:solidFill>
          <a:ln w="127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155682" name="Freeform 34"/>
          <p:cNvSpPr>
            <a:spLocks/>
          </p:cNvSpPr>
          <p:nvPr/>
        </p:nvSpPr>
        <p:spPr bwMode="auto">
          <a:xfrm>
            <a:off x="2608263" y="3697281"/>
            <a:ext cx="835025" cy="649287"/>
          </a:xfrm>
          <a:custGeom>
            <a:avLst/>
            <a:gdLst>
              <a:gd name="T0" fmla="*/ 0 w 931"/>
              <a:gd name="T1" fmla="*/ 453 h 703"/>
              <a:gd name="T2" fmla="*/ 545 w 931"/>
              <a:gd name="T3" fmla="*/ 680 h 703"/>
              <a:gd name="T4" fmla="*/ 908 w 931"/>
              <a:gd name="T5" fmla="*/ 317 h 703"/>
              <a:gd name="T6" fmla="*/ 681 w 931"/>
              <a:gd name="T7" fmla="*/ 0 h 703"/>
              <a:gd name="T8" fmla="*/ 0 60000 65536"/>
              <a:gd name="T9" fmla="*/ 0 60000 65536"/>
              <a:gd name="T10" fmla="*/ 0 60000 65536"/>
              <a:gd name="T11" fmla="*/ 0 60000 65536"/>
              <a:gd name="T12" fmla="*/ 0 w 931"/>
              <a:gd name="T13" fmla="*/ 0 h 703"/>
              <a:gd name="T14" fmla="*/ 931 w 931"/>
              <a:gd name="T15" fmla="*/ 703 h 70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31" h="703">
                <a:moveTo>
                  <a:pt x="0" y="453"/>
                </a:moveTo>
                <a:cubicBezTo>
                  <a:pt x="197" y="578"/>
                  <a:pt x="394" y="703"/>
                  <a:pt x="545" y="680"/>
                </a:cubicBezTo>
                <a:cubicBezTo>
                  <a:pt x="696" y="657"/>
                  <a:pt x="885" y="430"/>
                  <a:pt x="908" y="317"/>
                </a:cubicBezTo>
                <a:cubicBezTo>
                  <a:pt x="931" y="204"/>
                  <a:pt x="806" y="102"/>
                  <a:pt x="681" y="0"/>
                </a:cubicBezTo>
              </a:path>
            </a:pathLst>
          </a:custGeom>
          <a:noFill/>
          <a:ln w="12700">
            <a:solidFill>
              <a:schemeClr val="bg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155683" name="Line 35"/>
          <p:cNvSpPr>
            <a:spLocks noChangeShapeType="1"/>
          </p:cNvSpPr>
          <p:nvPr/>
        </p:nvSpPr>
        <p:spPr bwMode="auto">
          <a:xfrm>
            <a:off x="2608263" y="3613143"/>
            <a:ext cx="596900" cy="1336675"/>
          </a:xfrm>
          <a:prstGeom prst="line">
            <a:avLst/>
          </a:prstGeom>
          <a:noFill/>
          <a:ln w="12700">
            <a:solidFill>
              <a:schemeClr val="bg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155684" name="Freeform 36"/>
          <p:cNvSpPr>
            <a:spLocks/>
          </p:cNvSpPr>
          <p:nvPr/>
        </p:nvSpPr>
        <p:spPr bwMode="auto">
          <a:xfrm>
            <a:off x="2147888" y="3529006"/>
            <a:ext cx="460375" cy="1552575"/>
          </a:xfrm>
          <a:custGeom>
            <a:avLst/>
            <a:gdLst>
              <a:gd name="T0" fmla="*/ 241 w 513"/>
              <a:gd name="T1" fmla="*/ 0 h 1679"/>
              <a:gd name="T2" fmla="*/ 15 w 513"/>
              <a:gd name="T3" fmla="*/ 454 h 1679"/>
              <a:gd name="T4" fmla="*/ 151 w 513"/>
              <a:gd name="T5" fmla="*/ 1361 h 1679"/>
              <a:gd name="T6" fmla="*/ 513 w 513"/>
              <a:gd name="T7" fmla="*/ 1679 h 1679"/>
              <a:gd name="T8" fmla="*/ 0 60000 65536"/>
              <a:gd name="T9" fmla="*/ 0 60000 65536"/>
              <a:gd name="T10" fmla="*/ 0 60000 65536"/>
              <a:gd name="T11" fmla="*/ 0 60000 65536"/>
              <a:gd name="T12" fmla="*/ 0 w 513"/>
              <a:gd name="T13" fmla="*/ 0 h 1679"/>
              <a:gd name="T14" fmla="*/ 513 w 513"/>
              <a:gd name="T15" fmla="*/ 1679 h 167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13" h="1679">
                <a:moveTo>
                  <a:pt x="241" y="0"/>
                </a:moveTo>
                <a:cubicBezTo>
                  <a:pt x="135" y="113"/>
                  <a:pt x="30" y="227"/>
                  <a:pt x="15" y="454"/>
                </a:cubicBezTo>
                <a:cubicBezTo>
                  <a:pt x="0" y="681"/>
                  <a:pt x="68" y="1157"/>
                  <a:pt x="151" y="1361"/>
                </a:cubicBezTo>
                <a:cubicBezTo>
                  <a:pt x="234" y="1565"/>
                  <a:pt x="373" y="1622"/>
                  <a:pt x="513" y="1679"/>
                </a:cubicBezTo>
              </a:path>
            </a:pathLst>
          </a:custGeom>
          <a:noFill/>
          <a:ln w="12700">
            <a:solidFill>
              <a:schemeClr val="bg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155685" name="Freeform 37"/>
          <p:cNvSpPr>
            <a:spLocks/>
          </p:cNvSpPr>
          <p:nvPr/>
        </p:nvSpPr>
        <p:spPr bwMode="auto">
          <a:xfrm>
            <a:off x="2411413" y="4189406"/>
            <a:ext cx="190500" cy="474662"/>
          </a:xfrm>
          <a:custGeom>
            <a:avLst/>
            <a:gdLst>
              <a:gd name="T0" fmla="*/ 211 w 211"/>
              <a:gd name="T1" fmla="*/ 512 h 512"/>
              <a:gd name="T2" fmla="*/ 179 w 211"/>
              <a:gd name="T3" fmla="*/ 504 h 512"/>
              <a:gd name="T4" fmla="*/ 131 w 211"/>
              <a:gd name="T5" fmla="*/ 488 h 512"/>
              <a:gd name="T6" fmla="*/ 115 w 211"/>
              <a:gd name="T7" fmla="*/ 464 h 512"/>
              <a:gd name="T8" fmla="*/ 163 w 211"/>
              <a:gd name="T9" fmla="*/ 448 h 512"/>
              <a:gd name="T10" fmla="*/ 83 w 211"/>
              <a:gd name="T11" fmla="*/ 384 h 512"/>
              <a:gd name="T12" fmla="*/ 147 w 211"/>
              <a:gd name="T13" fmla="*/ 336 h 512"/>
              <a:gd name="T14" fmla="*/ 59 w 211"/>
              <a:gd name="T15" fmla="*/ 280 h 512"/>
              <a:gd name="T16" fmla="*/ 115 w 211"/>
              <a:gd name="T17" fmla="*/ 232 h 512"/>
              <a:gd name="T18" fmla="*/ 43 w 211"/>
              <a:gd name="T19" fmla="*/ 168 h 512"/>
              <a:gd name="T20" fmla="*/ 19 w 211"/>
              <a:gd name="T21" fmla="*/ 176 h 512"/>
              <a:gd name="T22" fmla="*/ 27 w 211"/>
              <a:gd name="T23" fmla="*/ 152 h 512"/>
              <a:gd name="T24" fmla="*/ 75 w 211"/>
              <a:gd name="T25" fmla="*/ 136 h 512"/>
              <a:gd name="T26" fmla="*/ 59 w 211"/>
              <a:gd name="T27" fmla="*/ 96 h 512"/>
              <a:gd name="T28" fmla="*/ 11 w 211"/>
              <a:gd name="T29" fmla="*/ 80 h 512"/>
              <a:gd name="T30" fmla="*/ 11 w 211"/>
              <a:gd name="T31" fmla="*/ 24 h 512"/>
              <a:gd name="T32" fmla="*/ 19 w 211"/>
              <a:gd name="T33" fmla="*/ 0 h 51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11"/>
              <a:gd name="T52" fmla="*/ 0 h 512"/>
              <a:gd name="T53" fmla="*/ 211 w 211"/>
              <a:gd name="T54" fmla="*/ 512 h 512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11" h="512">
                <a:moveTo>
                  <a:pt x="211" y="512"/>
                </a:moveTo>
                <a:cubicBezTo>
                  <a:pt x="200" y="509"/>
                  <a:pt x="190" y="507"/>
                  <a:pt x="179" y="504"/>
                </a:cubicBezTo>
                <a:cubicBezTo>
                  <a:pt x="163" y="499"/>
                  <a:pt x="131" y="488"/>
                  <a:pt x="131" y="488"/>
                </a:cubicBezTo>
                <a:cubicBezTo>
                  <a:pt x="126" y="480"/>
                  <a:pt x="109" y="472"/>
                  <a:pt x="115" y="464"/>
                </a:cubicBezTo>
                <a:cubicBezTo>
                  <a:pt x="126" y="451"/>
                  <a:pt x="163" y="448"/>
                  <a:pt x="163" y="448"/>
                </a:cubicBezTo>
                <a:cubicBezTo>
                  <a:pt x="208" y="381"/>
                  <a:pt x="130" y="390"/>
                  <a:pt x="83" y="384"/>
                </a:cubicBezTo>
                <a:cubicBezTo>
                  <a:pt x="110" y="366"/>
                  <a:pt x="117" y="346"/>
                  <a:pt x="147" y="336"/>
                </a:cubicBezTo>
                <a:cubicBezTo>
                  <a:pt x="134" y="273"/>
                  <a:pt x="125" y="289"/>
                  <a:pt x="59" y="280"/>
                </a:cubicBezTo>
                <a:cubicBezTo>
                  <a:pt x="71" y="243"/>
                  <a:pt x="83" y="253"/>
                  <a:pt x="115" y="232"/>
                </a:cubicBezTo>
                <a:cubicBezTo>
                  <a:pt x="133" y="179"/>
                  <a:pt x="82" y="178"/>
                  <a:pt x="43" y="168"/>
                </a:cubicBezTo>
                <a:cubicBezTo>
                  <a:pt x="35" y="171"/>
                  <a:pt x="25" y="182"/>
                  <a:pt x="19" y="176"/>
                </a:cubicBezTo>
                <a:cubicBezTo>
                  <a:pt x="13" y="170"/>
                  <a:pt x="20" y="157"/>
                  <a:pt x="27" y="152"/>
                </a:cubicBezTo>
                <a:cubicBezTo>
                  <a:pt x="41" y="142"/>
                  <a:pt x="75" y="136"/>
                  <a:pt x="75" y="136"/>
                </a:cubicBezTo>
                <a:cubicBezTo>
                  <a:pt x="84" y="108"/>
                  <a:pt x="92" y="111"/>
                  <a:pt x="59" y="96"/>
                </a:cubicBezTo>
                <a:cubicBezTo>
                  <a:pt x="44" y="89"/>
                  <a:pt x="11" y="80"/>
                  <a:pt x="11" y="80"/>
                </a:cubicBezTo>
                <a:cubicBezTo>
                  <a:pt x="0" y="47"/>
                  <a:pt x="0" y="62"/>
                  <a:pt x="11" y="24"/>
                </a:cubicBezTo>
                <a:cubicBezTo>
                  <a:pt x="13" y="16"/>
                  <a:pt x="19" y="0"/>
                  <a:pt x="19" y="0"/>
                </a:cubicBezTo>
              </a:path>
            </a:pathLst>
          </a:custGeom>
          <a:noFill/>
          <a:ln w="12700">
            <a:solidFill>
              <a:schemeClr val="bg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155686" name="Line 38"/>
          <p:cNvSpPr>
            <a:spLocks noChangeShapeType="1"/>
          </p:cNvSpPr>
          <p:nvPr/>
        </p:nvSpPr>
        <p:spPr bwMode="auto">
          <a:xfrm flipV="1">
            <a:off x="2446338" y="2732081"/>
            <a:ext cx="487362" cy="1427162"/>
          </a:xfrm>
          <a:prstGeom prst="line">
            <a:avLst/>
          </a:prstGeom>
          <a:noFill/>
          <a:ln w="12700">
            <a:solidFill>
              <a:schemeClr val="bg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155687" name="Freeform 39"/>
          <p:cNvSpPr>
            <a:spLocks/>
          </p:cNvSpPr>
          <p:nvPr/>
        </p:nvSpPr>
        <p:spPr bwMode="auto">
          <a:xfrm>
            <a:off x="3252788" y="2633656"/>
            <a:ext cx="1268412" cy="1049337"/>
          </a:xfrm>
          <a:custGeom>
            <a:avLst/>
            <a:gdLst>
              <a:gd name="T0" fmla="*/ 8 w 1414"/>
              <a:gd name="T1" fmla="*/ 1104 h 1134"/>
              <a:gd name="T2" fmla="*/ 8 w 1414"/>
              <a:gd name="T3" fmla="*/ 1058 h 1134"/>
              <a:gd name="T4" fmla="*/ 54 w 1414"/>
              <a:gd name="T5" fmla="*/ 650 h 1134"/>
              <a:gd name="T6" fmla="*/ 326 w 1414"/>
              <a:gd name="T7" fmla="*/ 106 h 1134"/>
              <a:gd name="T8" fmla="*/ 961 w 1414"/>
              <a:gd name="T9" fmla="*/ 15 h 1134"/>
              <a:gd name="T10" fmla="*/ 1414 w 1414"/>
              <a:gd name="T11" fmla="*/ 106 h 113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414"/>
              <a:gd name="T19" fmla="*/ 0 h 1134"/>
              <a:gd name="T20" fmla="*/ 1414 w 1414"/>
              <a:gd name="T21" fmla="*/ 1134 h 113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414" h="1134">
                <a:moveTo>
                  <a:pt x="8" y="1104"/>
                </a:moveTo>
                <a:cubicBezTo>
                  <a:pt x="4" y="1119"/>
                  <a:pt x="0" y="1134"/>
                  <a:pt x="8" y="1058"/>
                </a:cubicBezTo>
                <a:cubicBezTo>
                  <a:pt x="16" y="982"/>
                  <a:pt x="1" y="809"/>
                  <a:pt x="54" y="650"/>
                </a:cubicBezTo>
                <a:cubicBezTo>
                  <a:pt x="107" y="491"/>
                  <a:pt x="175" y="212"/>
                  <a:pt x="326" y="106"/>
                </a:cubicBezTo>
                <a:cubicBezTo>
                  <a:pt x="477" y="0"/>
                  <a:pt x="780" y="15"/>
                  <a:pt x="961" y="15"/>
                </a:cubicBezTo>
                <a:cubicBezTo>
                  <a:pt x="1142" y="15"/>
                  <a:pt x="1278" y="60"/>
                  <a:pt x="1414" y="106"/>
                </a:cubicBezTo>
              </a:path>
            </a:pathLst>
          </a:custGeom>
          <a:noFill/>
          <a:ln w="12700">
            <a:solidFill>
              <a:schemeClr val="bg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155688" name="Line 40"/>
          <p:cNvSpPr>
            <a:spLocks noChangeShapeType="1"/>
          </p:cNvSpPr>
          <p:nvPr/>
        </p:nvSpPr>
        <p:spPr bwMode="auto">
          <a:xfrm>
            <a:off x="3421063" y="2644768"/>
            <a:ext cx="1100137" cy="3175"/>
          </a:xfrm>
          <a:prstGeom prst="line">
            <a:avLst/>
          </a:prstGeom>
          <a:noFill/>
          <a:ln w="12700">
            <a:solidFill>
              <a:schemeClr val="bg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155689" name="Freeform 41"/>
          <p:cNvSpPr>
            <a:spLocks/>
          </p:cNvSpPr>
          <p:nvPr/>
        </p:nvSpPr>
        <p:spPr bwMode="auto">
          <a:xfrm>
            <a:off x="2894013" y="2773356"/>
            <a:ext cx="1343025" cy="406400"/>
          </a:xfrm>
          <a:custGeom>
            <a:avLst/>
            <a:gdLst>
              <a:gd name="T0" fmla="*/ 0 w 1497"/>
              <a:gd name="T1" fmla="*/ 45 h 438"/>
              <a:gd name="T2" fmla="*/ 136 w 1497"/>
              <a:gd name="T3" fmla="*/ 272 h 438"/>
              <a:gd name="T4" fmla="*/ 227 w 1497"/>
              <a:gd name="T5" fmla="*/ 408 h 438"/>
              <a:gd name="T6" fmla="*/ 1043 w 1497"/>
              <a:gd name="T7" fmla="*/ 91 h 438"/>
              <a:gd name="T8" fmla="*/ 1497 w 1497"/>
              <a:gd name="T9" fmla="*/ 0 h 4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97"/>
              <a:gd name="T16" fmla="*/ 0 h 438"/>
              <a:gd name="T17" fmla="*/ 1497 w 1497"/>
              <a:gd name="T18" fmla="*/ 438 h 4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97" h="438">
                <a:moveTo>
                  <a:pt x="0" y="45"/>
                </a:moveTo>
                <a:cubicBezTo>
                  <a:pt x="49" y="128"/>
                  <a:pt x="98" y="212"/>
                  <a:pt x="136" y="272"/>
                </a:cubicBezTo>
                <a:cubicBezTo>
                  <a:pt x="174" y="332"/>
                  <a:pt x="76" y="438"/>
                  <a:pt x="227" y="408"/>
                </a:cubicBezTo>
                <a:cubicBezTo>
                  <a:pt x="378" y="378"/>
                  <a:pt x="831" y="159"/>
                  <a:pt x="1043" y="91"/>
                </a:cubicBezTo>
                <a:cubicBezTo>
                  <a:pt x="1255" y="23"/>
                  <a:pt x="1376" y="11"/>
                  <a:pt x="1497" y="0"/>
                </a:cubicBezTo>
              </a:path>
            </a:pathLst>
          </a:custGeom>
          <a:noFill/>
          <a:ln w="12700">
            <a:solidFill>
              <a:schemeClr val="bg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155690" name="Freeform 42"/>
          <p:cNvSpPr>
            <a:spLocks/>
          </p:cNvSpPr>
          <p:nvPr/>
        </p:nvSpPr>
        <p:spPr bwMode="auto">
          <a:xfrm>
            <a:off x="2690813" y="4535481"/>
            <a:ext cx="2197100" cy="546100"/>
          </a:xfrm>
          <a:custGeom>
            <a:avLst/>
            <a:gdLst>
              <a:gd name="T0" fmla="*/ 0 w 2450"/>
              <a:gd name="T1" fmla="*/ 590 h 590"/>
              <a:gd name="T2" fmla="*/ 363 w 2450"/>
              <a:gd name="T3" fmla="*/ 544 h 590"/>
              <a:gd name="T4" fmla="*/ 1225 w 2450"/>
              <a:gd name="T5" fmla="*/ 499 h 590"/>
              <a:gd name="T6" fmla="*/ 2087 w 2450"/>
              <a:gd name="T7" fmla="*/ 227 h 590"/>
              <a:gd name="T8" fmla="*/ 2450 w 2450"/>
              <a:gd name="T9" fmla="*/ 0 h 59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450"/>
              <a:gd name="T16" fmla="*/ 0 h 590"/>
              <a:gd name="T17" fmla="*/ 2450 w 2450"/>
              <a:gd name="T18" fmla="*/ 590 h 59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450" h="590">
                <a:moveTo>
                  <a:pt x="0" y="590"/>
                </a:moveTo>
                <a:cubicBezTo>
                  <a:pt x="79" y="574"/>
                  <a:pt x="159" y="559"/>
                  <a:pt x="363" y="544"/>
                </a:cubicBezTo>
                <a:cubicBezTo>
                  <a:pt x="567" y="529"/>
                  <a:pt x="938" y="552"/>
                  <a:pt x="1225" y="499"/>
                </a:cubicBezTo>
                <a:cubicBezTo>
                  <a:pt x="1512" y="446"/>
                  <a:pt x="1883" y="310"/>
                  <a:pt x="2087" y="227"/>
                </a:cubicBezTo>
                <a:cubicBezTo>
                  <a:pt x="2291" y="144"/>
                  <a:pt x="2370" y="72"/>
                  <a:pt x="2450" y="0"/>
                </a:cubicBezTo>
              </a:path>
            </a:pathLst>
          </a:custGeom>
          <a:noFill/>
          <a:ln w="12700">
            <a:solidFill>
              <a:schemeClr val="bg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155691" name="Text Box 43"/>
          <p:cNvSpPr txBox="1">
            <a:spLocks noChangeArrowheads="1"/>
          </p:cNvSpPr>
          <p:nvPr/>
        </p:nvSpPr>
        <p:spPr bwMode="auto">
          <a:xfrm>
            <a:off x="4356100" y="5373688"/>
            <a:ext cx="4322763" cy="1076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sz="3200" dirty="0">
                <a:solidFill>
                  <a:srgbClr val="FFFF99"/>
                </a:solidFill>
              </a:rPr>
              <a:t>Os jogos balizam os ciclos de treino!!</a:t>
            </a:r>
          </a:p>
        </p:txBody>
      </p:sp>
      <p:sp>
        <p:nvSpPr>
          <p:cNvPr id="155694" name="AutoShape 46"/>
          <p:cNvSpPr>
            <a:spLocks noChangeArrowheads="1"/>
          </p:cNvSpPr>
          <p:nvPr/>
        </p:nvSpPr>
        <p:spPr bwMode="auto">
          <a:xfrm rot="5400000">
            <a:off x="5248281" y="1752587"/>
            <a:ext cx="2665413" cy="2160588"/>
          </a:xfrm>
          <a:custGeom>
            <a:avLst/>
            <a:gdLst>
              <a:gd name="T0" fmla="*/ 1852092 w 21600"/>
              <a:gd name="T1" fmla="*/ 0 h 21600"/>
              <a:gd name="T2" fmla="*/ 1852092 w 21600"/>
              <a:gd name="T3" fmla="*/ 1216131 h 21600"/>
              <a:gd name="T4" fmla="*/ 258397 w 21600"/>
              <a:gd name="T5" fmla="*/ 2160588 h 21600"/>
              <a:gd name="T6" fmla="*/ 2665413 w 21600"/>
              <a:gd name="T7" fmla="*/ 608065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4031 h 21600"/>
              <a:gd name="T14" fmla="*/ 19380 w 21600"/>
              <a:gd name="T15" fmla="*/ 812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009" y="0"/>
                </a:lnTo>
                <a:lnTo>
                  <a:pt x="15009" y="4031"/>
                </a:lnTo>
                <a:lnTo>
                  <a:pt x="12427" y="4031"/>
                </a:lnTo>
                <a:cubicBezTo>
                  <a:pt x="5564" y="4031"/>
                  <a:pt x="0" y="7670"/>
                  <a:pt x="0" y="12158"/>
                </a:cubicBezTo>
                <a:lnTo>
                  <a:pt x="0" y="21600"/>
                </a:lnTo>
                <a:lnTo>
                  <a:pt x="4187" y="21600"/>
                </a:lnTo>
                <a:lnTo>
                  <a:pt x="4187" y="12158"/>
                </a:lnTo>
                <a:cubicBezTo>
                  <a:pt x="4187" y="9932"/>
                  <a:pt x="7876" y="8127"/>
                  <a:pt x="12427" y="8127"/>
                </a:cubicBezTo>
                <a:lnTo>
                  <a:pt x="15009" y="8127"/>
                </a:lnTo>
                <a:lnTo>
                  <a:pt x="15009" y="12158"/>
                </a:lnTo>
                <a:close/>
              </a:path>
            </a:pathLst>
          </a:custGeom>
          <a:solidFill>
            <a:srgbClr val="FF99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155695" name="AutoShape 47"/>
          <p:cNvSpPr>
            <a:spLocks noChangeArrowheads="1"/>
          </p:cNvSpPr>
          <p:nvPr/>
        </p:nvSpPr>
        <p:spPr bwMode="auto">
          <a:xfrm rot="-5400000">
            <a:off x="2159794" y="4328319"/>
            <a:ext cx="1008063" cy="2809875"/>
          </a:xfrm>
          <a:custGeom>
            <a:avLst/>
            <a:gdLst>
              <a:gd name="T0" fmla="*/ 705924 w 21600"/>
              <a:gd name="T1" fmla="*/ 0 h 21600"/>
              <a:gd name="T2" fmla="*/ 705924 w 21600"/>
              <a:gd name="T3" fmla="*/ 1581595 h 21600"/>
              <a:gd name="T4" fmla="*/ 151069 w 21600"/>
              <a:gd name="T5" fmla="*/ 2809875 h 21600"/>
              <a:gd name="T6" fmla="*/ 1008063 w 21600"/>
              <a:gd name="T7" fmla="*/ 790798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rgbClr val="FF99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36" name="Text Box 15"/>
          <p:cNvSpPr txBox="1">
            <a:spLocks noChangeArrowheads="1"/>
          </p:cNvSpPr>
          <p:nvPr/>
        </p:nvSpPr>
        <p:spPr bwMode="auto">
          <a:xfrm>
            <a:off x="2544765" y="1353909"/>
            <a:ext cx="295592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sz="3600" b="1" dirty="0" smtClean="0">
                <a:solidFill>
                  <a:srgbClr val="FFFF00"/>
                </a:solidFill>
              </a:rPr>
              <a:t>Conteúdos</a:t>
            </a:r>
            <a:endParaRPr lang="pt-PT" sz="3600" b="1" dirty="0">
              <a:solidFill>
                <a:srgbClr val="FFFF00"/>
              </a:solidFill>
            </a:endParaRPr>
          </a:p>
        </p:txBody>
      </p:sp>
      <p:sp>
        <p:nvSpPr>
          <p:cNvPr id="38" name="Marcador de Posição do Número do Diapositivo 3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909BDB95-D6EA-4447-945A-1BA2949E3C0C}" type="slidenum">
              <a:rPr lang="pt-PT" smtClean="0"/>
              <a:pPr>
                <a:defRPr/>
              </a:pPr>
              <a:t>39</a:t>
            </a:fld>
            <a:endParaRPr lang="pt-PT"/>
          </a:p>
        </p:txBody>
      </p:sp>
      <p:sp>
        <p:nvSpPr>
          <p:cNvPr id="39" name="Marcador de Posição do Rodapé 38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Organização e Gestão do Processo de Treino</a:t>
            </a: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5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55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55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55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55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55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55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55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55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55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55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55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55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55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55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556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556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55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155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155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556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556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55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663" grpId="0"/>
      <p:bldP spid="1032" grpId="0"/>
      <p:bldP spid="155665" grpId="0"/>
      <p:bldP spid="155681" grpId="0" animBg="1"/>
      <p:bldP spid="155682" grpId="0" animBg="1"/>
      <p:bldP spid="155683" grpId="0" animBg="1"/>
      <p:bldP spid="155684" grpId="0" animBg="1"/>
      <p:bldP spid="155685" grpId="0" animBg="1"/>
      <p:bldP spid="155686" grpId="0" animBg="1"/>
      <p:bldP spid="155687" grpId="0" animBg="1"/>
      <p:bldP spid="155688" grpId="0" animBg="1"/>
      <p:bldP spid="155689" grpId="0" animBg="1"/>
      <p:bldP spid="155690" grpId="0" animBg="1"/>
      <p:bldP spid="155691" grpId="0" animBg="1"/>
      <p:bldP spid="155694" grpId="0" animBg="1"/>
      <p:bldP spid="155695" grpId="0" animBg="1"/>
      <p:bldP spid="3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Organização e Gestão do Processo de Treino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pt-PT" dirty="0" smtClean="0"/>
          </a:p>
          <a:p>
            <a:pPr algn="just"/>
            <a:r>
              <a:rPr lang="pt-PT" dirty="0" smtClean="0"/>
              <a:t>O planeamento é a arte de usar conhecimentos científicos na </a:t>
            </a:r>
            <a:r>
              <a:rPr lang="pt-PT" b="1" dirty="0" smtClean="0">
                <a:solidFill>
                  <a:srgbClr val="FFFF00"/>
                </a:solidFill>
              </a:rPr>
              <a:t>estruturação do processo de treino</a:t>
            </a:r>
            <a:r>
              <a:rPr lang="pt-PT" dirty="0" smtClean="0"/>
              <a:t>.</a:t>
            </a:r>
          </a:p>
          <a:p>
            <a:pPr algn="just"/>
            <a:endParaRPr lang="pt-PT" dirty="0" smtClean="0"/>
          </a:p>
          <a:p>
            <a:pPr algn="just"/>
            <a:r>
              <a:rPr lang="pt-PT" dirty="0" smtClean="0"/>
              <a:t>É a mais importante ferramenta do treinador na condução de um programa de treino bem organizado</a:t>
            </a: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909BDB95-D6EA-4447-945A-1BA2949E3C0C}" type="slidenum">
              <a:rPr lang="pt-PT" smtClean="0"/>
              <a:pPr>
                <a:defRPr/>
              </a:pPr>
              <a:t>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Organização e Gestão do Processo de Treino</a:t>
            </a: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eaLnBrk="1" hangingPunct="1">
              <a:lnSpc>
                <a:spcPct val="90000"/>
              </a:lnSpc>
            </a:pPr>
            <a:r>
              <a:rPr lang="pt-PT" sz="3200" b="1" dirty="0" smtClean="0"/>
              <a:t>Carga de Treino</a:t>
            </a:r>
          </a:p>
          <a:p>
            <a:pPr lvl="2">
              <a:lnSpc>
                <a:spcPct val="90000"/>
              </a:lnSpc>
            </a:pPr>
            <a:r>
              <a:rPr lang="pt-PT" sz="2800" b="1" dirty="0" smtClean="0">
                <a:solidFill>
                  <a:srgbClr val="FFFF00"/>
                </a:solidFill>
              </a:rPr>
              <a:t>Intensidade</a:t>
            </a:r>
            <a:r>
              <a:rPr lang="pt-PT" sz="2400" dirty="0" smtClean="0"/>
              <a:t> - Sempre alta (JOGO)</a:t>
            </a:r>
            <a:endParaRPr lang="pt-PT" sz="2800" dirty="0" smtClean="0"/>
          </a:p>
          <a:p>
            <a:pPr lvl="2">
              <a:lnSpc>
                <a:spcPct val="90000"/>
              </a:lnSpc>
            </a:pPr>
            <a:r>
              <a:rPr lang="pt-PT" sz="2800" b="1" dirty="0" smtClean="0">
                <a:solidFill>
                  <a:srgbClr val="FFFF00"/>
                </a:solidFill>
              </a:rPr>
              <a:t>Duração</a:t>
            </a:r>
            <a:r>
              <a:rPr lang="pt-PT" sz="2400" dirty="0" smtClean="0"/>
              <a:t> - Maior possível</a:t>
            </a:r>
            <a:endParaRPr lang="pt-PT" sz="2800" dirty="0" smtClean="0"/>
          </a:p>
          <a:p>
            <a:pPr lvl="2">
              <a:lnSpc>
                <a:spcPct val="90000"/>
              </a:lnSpc>
            </a:pPr>
            <a:r>
              <a:rPr lang="pt-PT" sz="2800" b="1" dirty="0" smtClean="0">
                <a:solidFill>
                  <a:srgbClr val="FFFF00"/>
                </a:solidFill>
              </a:rPr>
              <a:t>Volume</a:t>
            </a:r>
            <a:r>
              <a:rPr lang="pt-PT" sz="2400" dirty="0" smtClean="0"/>
              <a:t> - Estável</a:t>
            </a:r>
            <a:endParaRPr lang="pt-PT" sz="2800" dirty="0" smtClean="0"/>
          </a:p>
          <a:p>
            <a:pPr lvl="2">
              <a:lnSpc>
                <a:spcPct val="90000"/>
              </a:lnSpc>
            </a:pPr>
            <a:r>
              <a:rPr lang="pt-PT" sz="2800" b="1" dirty="0" smtClean="0">
                <a:solidFill>
                  <a:srgbClr val="FFFF00"/>
                </a:solidFill>
              </a:rPr>
              <a:t>Densidade</a:t>
            </a:r>
            <a:r>
              <a:rPr lang="pt-PT" sz="2800" dirty="0" smtClean="0"/>
              <a:t> </a:t>
            </a:r>
            <a:r>
              <a:rPr lang="pt-PT" sz="2400" dirty="0" smtClean="0"/>
              <a:t>- Elevada (JOGO)</a:t>
            </a:r>
            <a:endParaRPr lang="pt-PT" sz="2800" dirty="0" smtClean="0"/>
          </a:p>
          <a:p>
            <a:pPr lvl="2">
              <a:lnSpc>
                <a:spcPct val="90000"/>
              </a:lnSpc>
            </a:pPr>
            <a:r>
              <a:rPr lang="pt-PT" sz="2800" b="1" dirty="0" smtClean="0">
                <a:solidFill>
                  <a:srgbClr val="FFFF00"/>
                </a:solidFill>
              </a:rPr>
              <a:t>Recuperação</a:t>
            </a:r>
            <a:r>
              <a:rPr lang="pt-PT" sz="2800" dirty="0" smtClean="0"/>
              <a:t> - </a:t>
            </a:r>
            <a:r>
              <a:rPr lang="pt-PT" sz="2400" dirty="0" smtClean="0"/>
              <a:t>Entre cada unidade de treino</a:t>
            </a:r>
            <a:endParaRPr lang="pt-PT" sz="2800" dirty="0" smtClean="0"/>
          </a:p>
          <a:p>
            <a:pPr lvl="2">
              <a:lnSpc>
                <a:spcPct val="90000"/>
              </a:lnSpc>
            </a:pPr>
            <a:r>
              <a:rPr lang="pt-PT" sz="2800" b="1" dirty="0" smtClean="0">
                <a:solidFill>
                  <a:srgbClr val="FFFF00"/>
                </a:solidFill>
              </a:rPr>
              <a:t>Frequência</a:t>
            </a:r>
            <a:r>
              <a:rPr lang="pt-PT" sz="2800" dirty="0" smtClean="0"/>
              <a:t> - </a:t>
            </a:r>
            <a:r>
              <a:rPr lang="pt-PT" sz="2400" dirty="0" smtClean="0"/>
              <a:t>Cíclica (JOGO)</a:t>
            </a:r>
            <a:endParaRPr lang="pt-PT" sz="2800" dirty="0" smtClean="0"/>
          </a:p>
          <a:p>
            <a:pPr lvl="2">
              <a:lnSpc>
                <a:spcPct val="90000"/>
              </a:lnSpc>
            </a:pPr>
            <a:r>
              <a:rPr lang="pt-PT" sz="2800" b="1" dirty="0" smtClean="0">
                <a:solidFill>
                  <a:srgbClr val="FFFF00"/>
                </a:solidFill>
              </a:rPr>
              <a:t>Complexidade</a:t>
            </a:r>
            <a:r>
              <a:rPr lang="pt-PT" sz="2800" dirty="0" smtClean="0"/>
              <a:t> </a:t>
            </a:r>
            <a:r>
              <a:rPr lang="pt-PT" sz="2400" dirty="0" smtClean="0"/>
              <a:t>- Aumenta ao longo da época</a:t>
            </a:r>
            <a:endParaRPr lang="pt-PT" sz="2800" dirty="0" smtClean="0"/>
          </a:p>
        </p:txBody>
      </p:sp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000" dirty="0" smtClean="0"/>
              <a:t>Organização e Gestão do Processo de Treino</a:t>
            </a:r>
            <a:br>
              <a:rPr lang="pt-PT" sz="3000" dirty="0" smtClean="0"/>
            </a:br>
            <a:r>
              <a:rPr lang="pt-PT" sz="3000" dirty="0" smtClean="0"/>
              <a:t>Período Competitivo</a:t>
            </a:r>
            <a:endParaRPr lang="pt-PT" sz="3000" dirty="0" smtClean="0">
              <a:solidFill>
                <a:schemeClr val="bg1"/>
              </a:solidFill>
            </a:endParaRPr>
          </a:p>
        </p:txBody>
      </p:sp>
      <p:sp>
        <p:nvSpPr>
          <p:cNvPr id="215044" name="WordArt 4"/>
          <p:cNvSpPr>
            <a:spLocks noChangeArrowheads="1" noChangeShapeType="1" noTextEdit="1"/>
          </p:cNvSpPr>
          <p:nvPr/>
        </p:nvSpPr>
        <p:spPr bwMode="auto">
          <a:xfrm>
            <a:off x="1258888" y="5715016"/>
            <a:ext cx="6600825" cy="52385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PT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C00"/>
                </a:solidFill>
                <a:latin typeface="Arial Black"/>
              </a:rPr>
              <a:t>Tal como o "nosso" JOGO!</a:t>
            </a:r>
          </a:p>
        </p:txBody>
      </p:sp>
      <p:sp>
        <p:nvSpPr>
          <p:cNvPr id="215045" name="AutoShape 5"/>
          <p:cNvSpPr>
            <a:spLocks noChangeArrowheads="1"/>
          </p:cNvSpPr>
          <p:nvPr/>
        </p:nvSpPr>
        <p:spPr bwMode="auto">
          <a:xfrm>
            <a:off x="6877050" y="4941888"/>
            <a:ext cx="431800" cy="719137"/>
          </a:xfrm>
          <a:prstGeom prst="downArrow">
            <a:avLst>
              <a:gd name="adj1" fmla="val 50000"/>
              <a:gd name="adj2" fmla="val 41636"/>
            </a:avLst>
          </a:prstGeom>
          <a:solidFill>
            <a:srgbClr val="FFCC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8" name="Marcador de Posição do Número do Diapositivo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909BDB95-D6EA-4447-945A-1BA2949E3C0C}" type="slidenum">
              <a:rPr lang="pt-PT" smtClean="0"/>
              <a:pPr>
                <a:defRPr/>
              </a:pPr>
              <a:t>40</a:t>
            </a:fld>
            <a:endParaRPr lang="pt-PT"/>
          </a:p>
        </p:txBody>
      </p:sp>
      <p:sp>
        <p:nvSpPr>
          <p:cNvPr id="9" name="Marcador de Posição do Rodapé 8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Organização e Gestão do Processo de Treino</a:t>
            </a: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150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150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15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50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5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23" grpId="0" uiExpand="1" build="p"/>
      <p:bldP spid="215044" grpId="0" animBg="1"/>
      <p:bldP spid="215045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229600" cy="4905396"/>
          </a:xfrm>
        </p:spPr>
        <p:txBody>
          <a:bodyPr>
            <a:normAutofit/>
          </a:bodyPr>
          <a:lstStyle/>
          <a:p>
            <a:pPr eaLnBrk="1" hangingPunct="1"/>
            <a:r>
              <a:rPr lang="pt-PT" b="1" dirty="0" smtClean="0">
                <a:solidFill>
                  <a:srgbClr val="FFFF00"/>
                </a:solidFill>
              </a:rPr>
              <a:t>IMPORTANTE – QUALIDADE!</a:t>
            </a:r>
          </a:p>
          <a:p>
            <a:pPr eaLnBrk="1" hangingPunct="1"/>
            <a:endParaRPr lang="pt-PT" b="1" dirty="0" smtClean="0">
              <a:solidFill>
                <a:srgbClr val="FFFF00"/>
              </a:solidFill>
            </a:endParaRPr>
          </a:p>
          <a:p>
            <a:pPr eaLnBrk="1" hangingPunct="1"/>
            <a:endParaRPr lang="pt-PT" b="1" dirty="0" smtClean="0">
              <a:solidFill>
                <a:srgbClr val="FFFF00"/>
              </a:solidFill>
            </a:endParaRPr>
          </a:p>
          <a:p>
            <a:pPr eaLnBrk="1" hangingPunct="1"/>
            <a:endParaRPr lang="pt-PT" b="1" dirty="0" smtClean="0">
              <a:solidFill>
                <a:srgbClr val="FFFF00"/>
              </a:solidFill>
            </a:endParaRPr>
          </a:p>
          <a:p>
            <a:pPr eaLnBrk="1" hangingPunct="1"/>
            <a:endParaRPr lang="pt-PT" b="1" dirty="0" smtClean="0">
              <a:solidFill>
                <a:srgbClr val="FFFF00"/>
              </a:solidFill>
            </a:endParaRPr>
          </a:p>
          <a:p>
            <a:pPr eaLnBrk="1" hangingPunct="1"/>
            <a:endParaRPr lang="pt-PT" b="1" dirty="0" smtClean="0">
              <a:solidFill>
                <a:srgbClr val="FFFF00"/>
              </a:solidFill>
            </a:endParaRPr>
          </a:p>
          <a:p>
            <a:pPr eaLnBrk="1" hangingPunct="1"/>
            <a:endParaRPr lang="pt-PT" b="1" dirty="0" smtClean="0">
              <a:solidFill>
                <a:srgbClr val="FFFF00"/>
              </a:solidFill>
            </a:endParaRPr>
          </a:p>
          <a:p>
            <a:pPr eaLnBrk="1" hangingPunct="1"/>
            <a:endParaRPr lang="pt-PT" b="1" dirty="0" smtClean="0">
              <a:solidFill>
                <a:srgbClr val="FFFF00"/>
              </a:solidFill>
            </a:endParaRPr>
          </a:p>
          <a:p>
            <a:pPr eaLnBrk="1" hangingPunct="1"/>
            <a:endParaRPr lang="pt-PT" b="1" dirty="0" smtClean="0">
              <a:solidFill>
                <a:srgbClr val="FFFF00"/>
              </a:solidFill>
            </a:endParaRPr>
          </a:p>
          <a:p>
            <a:pPr algn="r"/>
            <a:r>
              <a:rPr lang="pt-PT" b="1" dirty="0" smtClean="0">
                <a:solidFill>
                  <a:srgbClr val="FFFF00"/>
                </a:solidFill>
              </a:rPr>
              <a:t>QUALIDADE = INTENSIDADE!</a:t>
            </a:r>
          </a:p>
          <a:p>
            <a:pPr eaLnBrk="1" hangingPunct="1"/>
            <a:endParaRPr lang="pt-PT" dirty="0" smtClean="0">
              <a:solidFill>
                <a:schemeClr val="bg1"/>
              </a:solidFill>
            </a:endParaRPr>
          </a:p>
        </p:txBody>
      </p:sp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pt-PT" sz="3000" dirty="0" smtClean="0"/>
              <a:t>Organização e Gestão do Processo de Treino</a:t>
            </a:r>
            <a:br>
              <a:rPr lang="pt-PT" sz="3000" dirty="0" smtClean="0"/>
            </a:br>
            <a:r>
              <a:rPr lang="pt-PT" sz="3000" dirty="0" smtClean="0"/>
              <a:t>Período Competitivo</a:t>
            </a:r>
            <a:endParaRPr lang="pt-PT" sz="3000" b="1" dirty="0" smtClean="0">
              <a:solidFill>
                <a:srgbClr val="FFCC00"/>
              </a:solidFill>
              <a:latin typeface="Tahoma" pitchFamily="34" charset="0"/>
            </a:endParaRPr>
          </a:p>
        </p:txBody>
      </p:sp>
      <p:pic>
        <p:nvPicPr>
          <p:cNvPr id="137221" name="Picture 5" descr="portugal-vs-japao-0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86116" y="2214554"/>
            <a:ext cx="4741872" cy="33418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Marcador de Posição do Número do Diapositivo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909BDB95-D6EA-4447-945A-1BA2949E3C0C}" type="slidenum">
              <a:rPr lang="pt-PT" smtClean="0"/>
              <a:pPr>
                <a:defRPr/>
              </a:pPr>
              <a:t>41</a:t>
            </a:fld>
            <a:endParaRPr lang="pt-PT"/>
          </a:p>
        </p:txBody>
      </p:sp>
      <p:sp>
        <p:nvSpPr>
          <p:cNvPr id="9" name="Marcador de Posição do Rodapé 8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Organização e Gestão do Processo de Treino</a:t>
            </a: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000" dirty="0" smtClean="0"/>
              <a:t>Organização e Gestão do Processo de Treino</a:t>
            </a:r>
            <a:br>
              <a:rPr lang="pt-PT" sz="3000" dirty="0" smtClean="0"/>
            </a:br>
            <a:r>
              <a:rPr lang="pt-PT" sz="3000" dirty="0" smtClean="0"/>
              <a:t>Período de Transição</a:t>
            </a:r>
            <a:endParaRPr lang="pt-PT" sz="30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t-PT" dirty="0" smtClean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909BDB95-D6EA-4447-945A-1BA2949E3C0C}" type="slidenum">
              <a:rPr lang="pt-PT" smtClean="0"/>
              <a:pPr>
                <a:defRPr/>
              </a:pPr>
              <a:t>42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Organização e Gestão do Processo de Treino</a:t>
            </a:r>
            <a:endParaRPr lang="pt-PT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1317625" y="1981200"/>
            <a:ext cx="7826375" cy="533400"/>
          </a:xfrm>
          <a:prstGeom prst="rect">
            <a:avLst/>
          </a:prstGeom>
          <a:ln>
            <a:noFill/>
          </a:ln>
        </p:spPr>
        <p:txBody>
          <a:bodyPr vert="horz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Tx/>
              <a:buFontTx/>
              <a:buNone/>
              <a:tabLst/>
              <a:defRPr/>
            </a:pPr>
            <a:r>
              <a:rPr kumimoji="0" lang="pt-PT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 Black" pitchFamily="34" charset="0"/>
                <a:cs typeface="Times New Roman" pitchFamily="18" charset="0"/>
              </a:rPr>
              <a:t>Período de Transição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Tx/>
              <a:buFontTx/>
              <a:buNone/>
              <a:tabLst/>
              <a:defRPr/>
            </a:pPr>
            <a:endParaRPr kumimoji="0" lang="pt-PT" sz="2800" b="0" i="0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 Black" pitchFamily="34" charset="0"/>
              <a:cs typeface="Times New Roman" pitchFamily="18" charset="0"/>
            </a:endParaRPr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3000372"/>
            <a:ext cx="8229600" cy="339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AutoShape 9"/>
          <p:cNvSpPr>
            <a:spLocks noChangeArrowheads="1"/>
          </p:cNvSpPr>
          <p:nvPr/>
        </p:nvSpPr>
        <p:spPr bwMode="auto">
          <a:xfrm rot="5400000">
            <a:off x="4410084" y="3338506"/>
            <a:ext cx="2286000" cy="609600"/>
          </a:xfrm>
          <a:custGeom>
            <a:avLst/>
            <a:gdLst>
              <a:gd name="T0" fmla="*/ 1714500 w 21600"/>
              <a:gd name="T1" fmla="*/ 0 h 21600"/>
              <a:gd name="T2" fmla="*/ 0 w 21600"/>
              <a:gd name="T3" fmla="*/ 304800 h 21600"/>
              <a:gd name="T4" fmla="*/ 1714500 w 21600"/>
              <a:gd name="T5" fmla="*/ 609600 h 21600"/>
              <a:gd name="T6" fmla="*/ 2286000 w 21600"/>
              <a:gd name="T7" fmla="*/ 304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2">
              <a:lumMod val="75000"/>
              <a:alpha val="50000"/>
            </a:schemeClr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000" dirty="0" smtClean="0"/>
              <a:t>Organização e Gestão do Processo de Treino</a:t>
            </a:r>
            <a:br>
              <a:rPr lang="pt-PT" sz="3000" dirty="0" smtClean="0"/>
            </a:br>
            <a:r>
              <a:rPr lang="pt-PT" sz="3000" dirty="0" smtClean="0"/>
              <a:t>Período de Transição</a:t>
            </a:r>
            <a:endParaRPr lang="pt-PT" sz="30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PT" dirty="0" smtClean="0"/>
              <a:t>Período de Transição</a:t>
            </a:r>
          </a:p>
          <a:p>
            <a:pPr lvl="1" algn="just"/>
            <a:r>
              <a:rPr lang="pt-PT" dirty="0" smtClean="0"/>
              <a:t>É o período de treino compreendido </a:t>
            </a:r>
            <a:r>
              <a:rPr lang="pt-PT" b="1" dirty="0" smtClean="0">
                <a:solidFill>
                  <a:srgbClr val="FFFF00"/>
                </a:solidFill>
              </a:rPr>
              <a:t>entre o fim de uma época e o início da época seguinte</a:t>
            </a:r>
            <a:r>
              <a:rPr lang="pt-PT" dirty="0" smtClean="0"/>
              <a:t>.</a:t>
            </a:r>
          </a:p>
          <a:p>
            <a:pPr lvl="1" algn="just"/>
            <a:r>
              <a:rPr lang="pt-PT" dirty="0" smtClean="0"/>
              <a:t>Geralmente inicia-se em meados de Junho (após o último jogo) e acaba em meados de Agosto/Setembro (com o 1º treino).</a:t>
            </a: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909BDB95-D6EA-4447-945A-1BA2949E3C0C}" type="slidenum">
              <a:rPr lang="pt-PT" smtClean="0"/>
              <a:pPr>
                <a:defRPr/>
              </a:pPr>
              <a:t>43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Organização e Gestão do Processo de Treino</a:t>
            </a: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000" dirty="0" smtClean="0"/>
              <a:t>Organização e Gestão do Processo de Treino</a:t>
            </a:r>
            <a:br>
              <a:rPr lang="pt-PT" sz="3000" dirty="0" smtClean="0"/>
            </a:br>
            <a:r>
              <a:rPr lang="pt-PT" sz="3000" dirty="0" smtClean="0"/>
              <a:t>Período de Transição</a:t>
            </a:r>
            <a:endParaRPr lang="pt-PT" sz="30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PT" dirty="0" smtClean="0"/>
              <a:t>Objectivos do Período Transitório:</a:t>
            </a:r>
          </a:p>
          <a:p>
            <a:pPr lvl="1" algn="just"/>
            <a:r>
              <a:rPr lang="pt-PT" b="1" dirty="0" smtClean="0">
                <a:solidFill>
                  <a:srgbClr val="FFFF00"/>
                </a:solidFill>
              </a:rPr>
              <a:t>Eliminação da fadiga </a:t>
            </a:r>
            <a:r>
              <a:rPr lang="pt-PT" dirty="0" smtClean="0"/>
              <a:t>física e psicológica;</a:t>
            </a:r>
          </a:p>
          <a:p>
            <a:pPr lvl="1" algn="just"/>
            <a:r>
              <a:rPr lang="pt-PT" b="1" dirty="0" smtClean="0">
                <a:solidFill>
                  <a:srgbClr val="FFFF00"/>
                </a:solidFill>
              </a:rPr>
              <a:t>Evitar a queda abrupta </a:t>
            </a:r>
            <a:r>
              <a:rPr lang="pt-PT" dirty="0" smtClean="0"/>
              <a:t>da forma desportiva, permitindo encarar a época seguinte num nível de preparação mais elevado.</a:t>
            </a: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909BDB95-D6EA-4447-945A-1BA2949E3C0C}" type="slidenum">
              <a:rPr lang="pt-PT" smtClean="0"/>
              <a:pPr>
                <a:defRPr/>
              </a:pPr>
              <a:t>44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Organização e Gestão do Processo de Treino</a:t>
            </a: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000" dirty="0" smtClean="0"/>
              <a:t>Organização e Gestão do Processo de Treino</a:t>
            </a:r>
            <a:br>
              <a:rPr lang="pt-PT" sz="3000" dirty="0" smtClean="0"/>
            </a:br>
            <a:r>
              <a:rPr lang="pt-PT" sz="3000" dirty="0" smtClean="0"/>
              <a:t>Período de Transição</a:t>
            </a:r>
            <a:endParaRPr lang="pt-PT" sz="30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PT" dirty="0" smtClean="0"/>
              <a:t>Variantes do Período Transitório:</a:t>
            </a:r>
          </a:p>
          <a:p>
            <a:pPr lvl="1" algn="just"/>
            <a:r>
              <a:rPr lang="pt-PT" b="1" dirty="0" smtClean="0">
                <a:solidFill>
                  <a:srgbClr val="FFFF00"/>
                </a:solidFill>
              </a:rPr>
              <a:t>Transição passiva</a:t>
            </a:r>
            <a:r>
              <a:rPr lang="pt-PT" dirty="0" smtClean="0"/>
              <a:t>: tem o grande inconveniente de induzir a uma grande descida do nível de rendimento do praticante;</a:t>
            </a:r>
          </a:p>
          <a:p>
            <a:pPr lvl="1" algn="just"/>
            <a:r>
              <a:rPr lang="pt-PT" b="1" dirty="0" smtClean="0">
                <a:solidFill>
                  <a:srgbClr val="FFFF00"/>
                </a:solidFill>
              </a:rPr>
              <a:t>Transição activa</a:t>
            </a:r>
            <a:r>
              <a:rPr lang="pt-PT" dirty="0" smtClean="0"/>
              <a:t>: permite a recuperação física e psicológica do praticante, para além de manter a sua condição física em níveis aceitáveis. </a:t>
            </a: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909BDB95-D6EA-4447-945A-1BA2949E3C0C}" type="slidenum">
              <a:rPr lang="pt-PT" smtClean="0"/>
              <a:pPr>
                <a:defRPr/>
              </a:pPr>
              <a:t>45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Organização e Gestão do Processo de Treino</a:t>
            </a: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5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eaLnBrk="1" hangingPunct="1"/>
            <a:r>
              <a:rPr lang="pt-PT" dirty="0" smtClean="0"/>
              <a:t>O período de transição tem vindo a assumir-se como uma fase preponderante de planificação da </a:t>
            </a:r>
            <a:r>
              <a:rPr lang="pt-PT" b="1" dirty="0" smtClean="0">
                <a:solidFill>
                  <a:srgbClr val="FFFF00"/>
                </a:solidFill>
              </a:rPr>
              <a:t>época desportiva seguinte</a:t>
            </a:r>
            <a:r>
              <a:rPr lang="pt-PT" dirty="0" smtClean="0"/>
              <a:t>. </a:t>
            </a:r>
          </a:p>
        </p:txBody>
      </p:sp>
      <p:sp>
        <p:nvSpPr>
          <p:cNvPr id="146434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000" dirty="0" smtClean="0"/>
              <a:t>Organização e Gestão do Processo de Treino</a:t>
            </a:r>
            <a:br>
              <a:rPr lang="pt-PT" sz="3000" dirty="0" smtClean="0"/>
            </a:br>
            <a:r>
              <a:rPr lang="pt-PT" sz="3000" dirty="0" smtClean="0"/>
              <a:t>Período de Transição</a:t>
            </a:r>
            <a:endParaRPr lang="pt-PT" sz="3000" dirty="0" smtClean="0">
              <a:solidFill>
                <a:srgbClr val="FFC000"/>
              </a:solidFill>
            </a:endParaRPr>
          </a:p>
        </p:txBody>
      </p:sp>
      <p:pic>
        <p:nvPicPr>
          <p:cNvPr id="146436" name="Imagem 4" descr="HPIM0358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89993" y="3143248"/>
            <a:ext cx="5325308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Marcador de Posição do Número do Diapositivo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909BDB95-D6EA-4447-945A-1BA2949E3C0C}" type="slidenum">
              <a:rPr lang="pt-PT" smtClean="0"/>
              <a:pPr>
                <a:defRPr/>
              </a:pPr>
              <a:t>46</a:t>
            </a:fld>
            <a:endParaRPr lang="pt-PT"/>
          </a:p>
        </p:txBody>
      </p:sp>
      <p:sp>
        <p:nvSpPr>
          <p:cNvPr id="9" name="Marcador de Posição do Rodapé 8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Organização e Gestão do Processo de Treino</a:t>
            </a: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5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PT" dirty="0" smtClean="0"/>
              <a:t>Além de se manterem os objectivos relacionados com a diminuição do volume de treino, de regeneração e recuperação mental, esta fase, constitui um momento importante na </a:t>
            </a:r>
            <a:r>
              <a:rPr lang="pt-PT" b="1" dirty="0" smtClean="0">
                <a:solidFill>
                  <a:srgbClr val="FFFF00"/>
                </a:solidFill>
              </a:rPr>
              <a:t>reorganização do clube</a:t>
            </a:r>
            <a:r>
              <a:rPr lang="pt-PT" dirty="0" smtClean="0"/>
              <a:t>. </a:t>
            </a:r>
          </a:p>
          <a:p>
            <a:pPr algn="just"/>
            <a:r>
              <a:rPr lang="pt-PT" dirty="0" smtClean="0"/>
              <a:t>Exemplos:</a:t>
            </a:r>
          </a:p>
          <a:p>
            <a:pPr lvl="1" algn="just"/>
            <a:r>
              <a:rPr lang="pt-PT" dirty="0" smtClean="0"/>
              <a:t>Integração imediata dos novos jogadores contratados e dispensa dos jogadores não pretendidos;</a:t>
            </a:r>
          </a:p>
          <a:p>
            <a:pPr lvl="1" algn="just"/>
            <a:r>
              <a:rPr lang="pt-PT" dirty="0" smtClean="0"/>
              <a:t>Participação em competições de final de época como preparação e antecipação da próxima</a:t>
            </a:r>
          </a:p>
        </p:txBody>
      </p:sp>
      <p:sp>
        <p:nvSpPr>
          <p:cNvPr id="146434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000" dirty="0" smtClean="0"/>
              <a:t>Organização e Gestão do Processo de Treino</a:t>
            </a:r>
            <a:br>
              <a:rPr lang="pt-PT" sz="3000" dirty="0" smtClean="0"/>
            </a:br>
            <a:r>
              <a:rPr lang="pt-PT" sz="3000" dirty="0" smtClean="0"/>
              <a:t>Período de Transição</a:t>
            </a:r>
            <a:endParaRPr lang="pt-PT" sz="3000" dirty="0" smtClean="0">
              <a:solidFill>
                <a:srgbClr val="FFC000"/>
              </a:solidFill>
            </a:endParaRP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909BDB95-D6EA-4447-945A-1BA2949E3C0C}" type="slidenum">
              <a:rPr lang="pt-PT" smtClean="0"/>
              <a:pPr>
                <a:defRPr/>
              </a:pPr>
              <a:t>47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Organização e Gestão do Processo de Treino</a:t>
            </a: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Organização e Gestão do Processo de Treino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pt-PT" dirty="0" smtClean="0"/>
          </a:p>
          <a:p>
            <a:pPr algn="just"/>
            <a:r>
              <a:rPr lang="pt-PT" dirty="0" smtClean="0"/>
              <a:t>Traduz-se num </a:t>
            </a:r>
            <a:r>
              <a:rPr lang="pt-PT" b="1" dirty="0" smtClean="0">
                <a:solidFill>
                  <a:srgbClr val="FFFF00"/>
                </a:solidFill>
              </a:rPr>
              <a:t>conjunto de linhas gerais e específicas</a:t>
            </a:r>
            <a:r>
              <a:rPr lang="pt-PT" dirty="0" smtClean="0"/>
              <a:t> que procuram direccionar e orientar a trajectória da preparação da equipa no futuro próximo.</a:t>
            </a:r>
          </a:p>
          <a:p>
            <a:pPr algn="just"/>
            <a:endParaRPr lang="pt-PT" dirty="0" smtClean="0"/>
          </a:p>
          <a:p>
            <a:pPr algn="just"/>
            <a:r>
              <a:rPr lang="pt-PT" dirty="0" smtClean="0"/>
              <a:t>Deve ser </a:t>
            </a:r>
            <a:r>
              <a:rPr lang="pt-PT" b="1" dirty="0" smtClean="0">
                <a:solidFill>
                  <a:srgbClr val="FFFF00"/>
                </a:solidFill>
              </a:rPr>
              <a:t>simples, sugestivo e flexível</a:t>
            </a:r>
            <a:r>
              <a:rPr lang="pt-PT" dirty="0" smtClean="0"/>
              <a:t>, para que seja possível modificá-lo de acordo com o progresso da equipa.</a:t>
            </a: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909BDB95-D6EA-4447-945A-1BA2949E3C0C}" type="slidenum">
              <a:rPr lang="pt-PT" smtClean="0"/>
              <a:pPr>
                <a:defRPr/>
              </a:pPr>
              <a:t>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Organização e Gestão do Processo de Treino</a:t>
            </a: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Organização e Gestão do Processo de Treino</a:t>
            </a:r>
            <a:endParaRPr lang="pt-PT" dirty="0"/>
          </a:p>
        </p:txBody>
      </p:sp>
      <p:graphicFrame>
        <p:nvGraphicFramePr>
          <p:cNvPr id="4" name="Marcador de Posição de Conteúdo 3"/>
          <p:cNvGraphicFramePr>
            <a:graphicFrameLocks noGrp="1"/>
          </p:cNvGraphicFramePr>
          <p:nvPr>
            <p:ph idx="1"/>
          </p:nvPr>
        </p:nvGraphicFramePr>
        <p:xfrm>
          <a:off x="357158" y="857232"/>
          <a:ext cx="8329642" cy="52387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Marcador de Posição do Número do Diapositivo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909BDB95-D6EA-4447-945A-1BA2949E3C0C}" type="slidenum">
              <a:rPr lang="pt-PT" smtClean="0"/>
              <a:pPr>
                <a:defRPr/>
              </a:pPr>
              <a:t>6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Organização e Gestão do Processo de Treino</a:t>
            </a: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7351B12-13EB-4A5F-A769-ADC0D51F63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428D239-7D5F-4AC5-A160-8B34A317DF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7A1A52-C467-4E26-9096-2072D6FE75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D7BD475-38B0-4CE1-8315-44424D083D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8173CAA-E048-42DA-A746-6A780E7878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D528E48-659F-49E1-A679-7434846468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7889AD2-E5BF-459B-8C8C-F95B386D82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517280F-7BFD-4A79-856D-5E920DA5B9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92D6744-1293-41CC-A227-8FC4FE77D8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572882E-5292-402C-A341-8C3003507F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13A73E9-B683-402E-9C77-EAF6B1EC51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7D4CE5B-0505-41FE-9D78-177B0A4AF2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D51A0EF-17D5-42EA-AF5D-8E2D24230E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35C05D5-39A0-48B9-A643-757B94BD1A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09E965E-59BA-4A20-925D-D3BBC0B03B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9734C15-3C82-4B51-8296-56216B8B9F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F260782-16BD-4A94-9C78-8DCB941CA05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B946C4E-CA34-4987-BA2C-CA8E6DFFD3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Organização e Gestão do Processo de Treino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t-PT" dirty="0" smtClean="0"/>
          </a:p>
          <a:p>
            <a:pPr algn="just"/>
            <a:r>
              <a:rPr lang="pt-PT" dirty="0" smtClean="0"/>
              <a:t>1) Descrição e análise da situação (Diagnóstico)</a:t>
            </a:r>
          </a:p>
          <a:p>
            <a:pPr lvl="1" algn="just"/>
            <a:r>
              <a:rPr lang="pt-PT" dirty="0" smtClean="0"/>
              <a:t>Compreende a análise da situação actual da equipa e a avaliação da época desportiva anterior.</a:t>
            </a:r>
          </a:p>
          <a:p>
            <a:pPr algn="just"/>
            <a:endParaRPr lang="pt-PT" dirty="0" smtClean="0"/>
          </a:p>
          <a:p>
            <a:pPr algn="just"/>
            <a:r>
              <a:rPr lang="pt-PT" dirty="0" smtClean="0"/>
              <a:t>2) Descrição do modelo futuro (Previsão)</a:t>
            </a:r>
          </a:p>
          <a:p>
            <a:pPr lvl="1" algn="just"/>
            <a:r>
              <a:rPr lang="pt-PT" dirty="0" smtClean="0"/>
              <a:t>Determinação das linhas gerais de construção do modelo de jogo a implementar na equipa. </a:t>
            </a:r>
          </a:p>
          <a:p>
            <a:pPr algn="just"/>
            <a:endParaRPr lang="pt-PT" dirty="0" smtClean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909BDB95-D6EA-4447-945A-1BA2949E3C0C}" type="slidenum">
              <a:rPr lang="pt-PT" smtClean="0"/>
              <a:pPr>
                <a:defRPr/>
              </a:pPr>
              <a:t>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Organização e Gestão do Processo de Treino</a:t>
            </a: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Organização e Gestão do Processo de Treino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t-PT" dirty="0" smtClean="0"/>
          </a:p>
          <a:p>
            <a:pPr algn="just"/>
            <a:r>
              <a:rPr lang="pt-PT" dirty="0" smtClean="0"/>
              <a:t>3) Elaboração de programas de acção (Execução)</a:t>
            </a:r>
          </a:p>
          <a:p>
            <a:pPr lvl="1" algn="just"/>
            <a:r>
              <a:rPr lang="pt-PT" dirty="0" smtClean="0"/>
              <a:t>Através do treino colocamos em prática o conjunto de actividades/exercícios que julgamos adequado para alcançar os objectivos pré-estabelecidos. </a:t>
            </a:r>
          </a:p>
          <a:p>
            <a:pPr algn="just"/>
            <a:endParaRPr lang="pt-PT" dirty="0" smtClean="0"/>
          </a:p>
          <a:p>
            <a:pPr algn="just"/>
            <a:r>
              <a:rPr lang="pt-PT" dirty="0" smtClean="0"/>
              <a:t>4) Acompanhamento (Controlo)</a:t>
            </a:r>
          </a:p>
          <a:p>
            <a:pPr lvl="1" algn="just"/>
            <a:r>
              <a:rPr lang="pt-PT" dirty="0" smtClean="0"/>
              <a:t>Controlar periodicamente os progressos da equipa, no sentido de determinar se estamos a “caminhar” no sentido pretendido</a:t>
            </a: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909BDB95-D6EA-4447-945A-1BA2949E3C0C}" type="slidenum">
              <a:rPr lang="pt-PT" smtClean="0"/>
              <a:pPr>
                <a:defRPr/>
              </a:pPr>
              <a:t>8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Organização e Gestão do Processo de Treino</a:t>
            </a: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8836" name="AutoShape 4"/>
          <p:cNvSpPr>
            <a:spLocks noChangeArrowheads="1"/>
          </p:cNvSpPr>
          <p:nvPr/>
        </p:nvSpPr>
        <p:spPr bwMode="auto">
          <a:xfrm>
            <a:off x="2986088" y="3068638"/>
            <a:ext cx="3124200" cy="1152525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r>
              <a:rPr lang="pt-PT" sz="20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pperplate Gothic Light" pitchFamily="34" charset="0"/>
              </a:rPr>
              <a:t>CONDICIONANTESDO</a:t>
            </a:r>
          </a:p>
          <a:p>
            <a:pPr algn="ctr" eaLnBrk="0" hangingPunct="0">
              <a:defRPr/>
            </a:pPr>
            <a:r>
              <a:rPr lang="pt-PT" sz="20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pperplate Gothic Light" pitchFamily="34" charset="0"/>
              </a:rPr>
              <a:t>PLANEAMENTO</a:t>
            </a:r>
          </a:p>
        </p:txBody>
      </p:sp>
      <p:sp>
        <p:nvSpPr>
          <p:cNvPr id="888843" name="Text Box 11"/>
          <p:cNvSpPr txBox="1">
            <a:spLocks noChangeArrowheads="1"/>
          </p:cNvSpPr>
          <p:nvPr/>
        </p:nvSpPr>
        <p:spPr bwMode="auto">
          <a:xfrm>
            <a:off x="2786050" y="1714488"/>
            <a:ext cx="1537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PT" sz="2000" b="1" dirty="0">
                <a:latin typeface="Arial" pitchFamily="34" charset="0"/>
                <a:cs typeface="Arial" pitchFamily="34" charset="0"/>
              </a:rPr>
              <a:t>Estruturais</a:t>
            </a:r>
          </a:p>
        </p:txBody>
      </p:sp>
      <p:sp>
        <p:nvSpPr>
          <p:cNvPr id="888844" name="Text Box 12"/>
          <p:cNvSpPr txBox="1">
            <a:spLocks noChangeArrowheads="1"/>
          </p:cNvSpPr>
          <p:nvPr/>
        </p:nvSpPr>
        <p:spPr bwMode="auto">
          <a:xfrm>
            <a:off x="4714876" y="1736725"/>
            <a:ext cx="14670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PT" sz="2000" b="1" dirty="0">
                <a:latin typeface="Arial" pitchFamily="34" charset="0"/>
                <a:cs typeface="Arial" pitchFamily="34" charset="0"/>
              </a:rPr>
              <a:t>Logísticos</a:t>
            </a:r>
          </a:p>
        </p:txBody>
      </p:sp>
      <p:sp>
        <p:nvSpPr>
          <p:cNvPr id="888845" name="Text Box 13"/>
          <p:cNvSpPr txBox="1">
            <a:spLocks noChangeArrowheads="1"/>
          </p:cNvSpPr>
          <p:nvPr/>
        </p:nvSpPr>
        <p:spPr bwMode="auto">
          <a:xfrm>
            <a:off x="395288" y="3375025"/>
            <a:ext cx="1665841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PT" sz="2000" b="1">
                <a:latin typeface="Arial" pitchFamily="34" charset="0"/>
                <a:cs typeface="Arial" pitchFamily="34" charset="0"/>
              </a:rPr>
              <a:t>Calendário</a:t>
            </a:r>
          </a:p>
          <a:p>
            <a:r>
              <a:rPr lang="pt-PT" sz="2000" b="1">
                <a:latin typeface="Arial" pitchFamily="34" charset="0"/>
                <a:cs typeface="Arial" pitchFamily="34" charset="0"/>
              </a:rPr>
              <a:t>Competitivo</a:t>
            </a:r>
          </a:p>
        </p:txBody>
      </p:sp>
      <p:sp>
        <p:nvSpPr>
          <p:cNvPr id="888846" name="Text Box 14"/>
          <p:cNvSpPr txBox="1">
            <a:spLocks noChangeArrowheads="1"/>
          </p:cNvSpPr>
          <p:nvPr/>
        </p:nvSpPr>
        <p:spPr bwMode="auto">
          <a:xfrm>
            <a:off x="6845300" y="3049588"/>
            <a:ext cx="1651414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PT" sz="2000" b="1" dirty="0">
                <a:latin typeface="Arial" pitchFamily="34" charset="0"/>
                <a:cs typeface="Arial" pitchFamily="34" charset="0"/>
              </a:rPr>
              <a:t>Calendário</a:t>
            </a:r>
          </a:p>
          <a:p>
            <a:r>
              <a:rPr lang="pt-PT" sz="2000" b="1" dirty="0">
                <a:latin typeface="Arial" pitchFamily="34" charset="0"/>
                <a:cs typeface="Arial" pitchFamily="34" charset="0"/>
              </a:rPr>
              <a:t>Escolar ou</a:t>
            </a:r>
          </a:p>
          <a:p>
            <a:r>
              <a:rPr lang="pt-PT" sz="2000" b="1" dirty="0">
                <a:latin typeface="Arial" pitchFamily="34" charset="0"/>
                <a:cs typeface="Arial" pitchFamily="34" charset="0"/>
              </a:rPr>
              <a:t>Actividade</a:t>
            </a:r>
          </a:p>
          <a:p>
            <a:r>
              <a:rPr lang="pt-PT" sz="2000" b="1" dirty="0">
                <a:latin typeface="Arial" pitchFamily="34" charset="0"/>
                <a:cs typeface="Arial" pitchFamily="34" charset="0"/>
              </a:rPr>
              <a:t>Profissional</a:t>
            </a:r>
          </a:p>
        </p:txBody>
      </p:sp>
      <p:sp>
        <p:nvSpPr>
          <p:cNvPr id="888847" name="Text Box 15"/>
          <p:cNvSpPr txBox="1">
            <a:spLocks noChangeArrowheads="1"/>
          </p:cNvSpPr>
          <p:nvPr/>
        </p:nvSpPr>
        <p:spPr bwMode="auto">
          <a:xfrm>
            <a:off x="2928926" y="5175250"/>
            <a:ext cx="1212191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PT" sz="2000" b="1" dirty="0">
                <a:latin typeface="Arial" pitchFamily="34" charset="0"/>
                <a:cs typeface="Arial" pitchFamily="34" charset="0"/>
              </a:rPr>
              <a:t>Quadro</a:t>
            </a:r>
          </a:p>
          <a:p>
            <a:r>
              <a:rPr lang="pt-PT" sz="2000" b="1" dirty="0">
                <a:latin typeface="Arial" pitchFamily="34" charset="0"/>
                <a:cs typeface="Arial" pitchFamily="34" charset="0"/>
              </a:rPr>
              <a:t>Humano</a:t>
            </a:r>
          </a:p>
        </p:txBody>
      </p:sp>
      <p:sp>
        <p:nvSpPr>
          <p:cNvPr id="888848" name="Text Box 16"/>
          <p:cNvSpPr txBox="1">
            <a:spLocks noChangeArrowheads="1"/>
          </p:cNvSpPr>
          <p:nvPr/>
        </p:nvSpPr>
        <p:spPr bwMode="auto">
          <a:xfrm>
            <a:off x="4714876" y="5159375"/>
            <a:ext cx="1736373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PT" sz="2000" b="1" dirty="0">
                <a:latin typeface="Arial" pitchFamily="34" charset="0"/>
                <a:cs typeface="Arial" pitchFamily="34" charset="0"/>
              </a:rPr>
              <a:t>Objectivos</a:t>
            </a:r>
          </a:p>
          <a:p>
            <a:r>
              <a:rPr lang="pt-PT" sz="2000" b="1" dirty="0">
                <a:latin typeface="Arial" pitchFamily="34" charset="0"/>
                <a:cs typeface="Arial" pitchFamily="34" charset="0"/>
              </a:rPr>
              <a:t>Individuais e</a:t>
            </a:r>
          </a:p>
          <a:p>
            <a:r>
              <a:rPr lang="pt-PT" sz="2000" b="1" dirty="0">
                <a:latin typeface="Arial" pitchFamily="34" charset="0"/>
                <a:cs typeface="Arial" pitchFamily="34" charset="0"/>
              </a:rPr>
              <a:t>Colectivos</a:t>
            </a:r>
          </a:p>
        </p:txBody>
      </p:sp>
      <p:sp>
        <p:nvSpPr>
          <p:cNvPr id="888850" name="AutoShape 18"/>
          <p:cNvSpPr>
            <a:spLocks noChangeArrowheads="1"/>
          </p:cNvSpPr>
          <p:nvPr/>
        </p:nvSpPr>
        <p:spPr bwMode="auto">
          <a:xfrm rot="5400000">
            <a:off x="3327400" y="4527550"/>
            <a:ext cx="576263" cy="538163"/>
          </a:xfrm>
          <a:custGeom>
            <a:avLst/>
            <a:gdLst>
              <a:gd name="T0" fmla="*/ 432197 w 21600"/>
              <a:gd name="T1" fmla="*/ 0 h 21600"/>
              <a:gd name="T2" fmla="*/ 0 w 21600"/>
              <a:gd name="T3" fmla="*/ 269082 h 21600"/>
              <a:gd name="T4" fmla="*/ 432197 w 21600"/>
              <a:gd name="T5" fmla="*/ 538163 h 21600"/>
              <a:gd name="T6" fmla="*/ 576263 w 21600"/>
              <a:gd name="T7" fmla="*/ 269082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tx2">
              <a:alpha val="50195"/>
            </a:schemeClr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888851" name="AutoShape 19"/>
          <p:cNvSpPr>
            <a:spLocks noChangeArrowheads="1"/>
          </p:cNvSpPr>
          <p:nvPr/>
        </p:nvSpPr>
        <p:spPr bwMode="auto">
          <a:xfrm rot="5400000">
            <a:off x="5056187" y="4527551"/>
            <a:ext cx="576263" cy="538162"/>
          </a:xfrm>
          <a:custGeom>
            <a:avLst/>
            <a:gdLst>
              <a:gd name="T0" fmla="*/ 432197 w 21600"/>
              <a:gd name="T1" fmla="*/ 0 h 21600"/>
              <a:gd name="T2" fmla="*/ 0 w 21600"/>
              <a:gd name="T3" fmla="*/ 269081 h 21600"/>
              <a:gd name="T4" fmla="*/ 432197 w 21600"/>
              <a:gd name="T5" fmla="*/ 538162 h 21600"/>
              <a:gd name="T6" fmla="*/ 576263 w 21600"/>
              <a:gd name="T7" fmla="*/ 269081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tx2">
              <a:alpha val="50195"/>
            </a:schemeClr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888852" name="AutoShape 20"/>
          <p:cNvSpPr>
            <a:spLocks noChangeArrowheads="1"/>
          </p:cNvSpPr>
          <p:nvPr/>
        </p:nvSpPr>
        <p:spPr bwMode="auto">
          <a:xfrm rot="-5400000">
            <a:off x="3327401" y="2224087"/>
            <a:ext cx="576262" cy="538163"/>
          </a:xfrm>
          <a:custGeom>
            <a:avLst/>
            <a:gdLst>
              <a:gd name="T0" fmla="*/ 432196 w 21600"/>
              <a:gd name="T1" fmla="*/ 0 h 21600"/>
              <a:gd name="T2" fmla="*/ 0 w 21600"/>
              <a:gd name="T3" fmla="*/ 269082 h 21600"/>
              <a:gd name="T4" fmla="*/ 432196 w 21600"/>
              <a:gd name="T5" fmla="*/ 538163 h 21600"/>
              <a:gd name="T6" fmla="*/ 576262 w 21600"/>
              <a:gd name="T7" fmla="*/ 269082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tx2">
              <a:alpha val="50195"/>
            </a:schemeClr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888853" name="AutoShape 21"/>
          <p:cNvSpPr>
            <a:spLocks noChangeArrowheads="1"/>
          </p:cNvSpPr>
          <p:nvPr/>
        </p:nvSpPr>
        <p:spPr bwMode="auto">
          <a:xfrm rot="-5400000">
            <a:off x="5056188" y="2224088"/>
            <a:ext cx="576262" cy="538162"/>
          </a:xfrm>
          <a:custGeom>
            <a:avLst/>
            <a:gdLst>
              <a:gd name="T0" fmla="*/ 432196 w 21600"/>
              <a:gd name="T1" fmla="*/ 0 h 21600"/>
              <a:gd name="T2" fmla="*/ 0 w 21600"/>
              <a:gd name="T3" fmla="*/ 269081 h 21600"/>
              <a:gd name="T4" fmla="*/ 432196 w 21600"/>
              <a:gd name="T5" fmla="*/ 538162 h 21600"/>
              <a:gd name="T6" fmla="*/ 576262 w 21600"/>
              <a:gd name="T7" fmla="*/ 269081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tx2">
              <a:alpha val="50195"/>
            </a:schemeClr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888854" name="AutoShape 22"/>
          <p:cNvSpPr>
            <a:spLocks noChangeArrowheads="1"/>
          </p:cNvSpPr>
          <p:nvPr/>
        </p:nvSpPr>
        <p:spPr bwMode="auto">
          <a:xfrm>
            <a:off x="6227763" y="3429000"/>
            <a:ext cx="576262" cy="538163"/>
          </a:xfrm>
          <a:custGeom>
            <a:avLst/>
            <a:gdLst>
              <a:gd name="T0" fmla="*/ 432196 w 21600"/>
              <a:gd name="T1" fmla="*/ 0 h 21600"/>
              <a:gd name="T2" fmla="*/ 0 w 21600"/>
              <a:gd name="T3" fmla="*/ 269082 h 21600"/>
              <a:gd name="T4" fmla="*/ 432196 w 21600"/>
              <a:gd name="T5" fmla="*/ 538163 h 21600"/>
              <a:gd name="T6" fmla="*/ 576262 w 21600"/>
              <a:gd name="T7" fmla="*/ 269082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tx2">
              <a:alpha val="50195"/>
            </a:schemeClr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888855" name="AutoShape 23"/>
          <p:cNvSpPr>
            <a:spLocks noChangeArrowheads="1"/>
          </p:cNvSpPr>
          <p:nvPr/>
        </p:nvSpPr>
        <p:spPr bwMode="auto">
          <a:xfrm rot="10800000" flipV="1">
            <a:off x="2338388" y="3429000"/>
            <a:ext cx="576262" cy="538163"/>
          </a:xfrm>
          <a:custGeom>
            <a:avLst/>
            <a:gdLst>
              <a:gd name="T0" fmla="*/ 432196 w 21600"/>
              <a:gd name="T1" fmla="*/ 0 h 21600"/>
              <a:gd name="T2" fmla="*/ 0 w 21600"/>
              <a:gd name="T3" fmla="*/ 269082 h 21600"/>
              <a:gd name="T4" fmla="*/ 432196 w 21600"/>
              <a:gd name="T5" fmla="*/ 538163 h 21600"/>
              <a:gd name="T6" fmla="*/ 576262 w 21600"/>
              <a:gd name="T7" fmla="*/ 269082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tx2">
              <a:alpha val="50195"/>
            </a:schemeClr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888862" name="Text Box 30"/>
          <p:cNvSpPr txBox="1">
            <a:spLocks noChangeArrowheads="1"/>
          </p:cNvSpPr>
          <p:nvPr/>
        </p:nvSpPr>
        <p:spPr bwMode="auto">
          <a:xfrm>
            <a:off x="7019925" y="5929330"/>
            <a:ext cx="19446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pt-PT" sz="1600" dirty="0">
                <a:latin typeface="Arial" pitchFamily="34" charset="0"/>
                <a:cs typeface="Arial" pitchFamily="34" charset="0"/>
              </a:rPr>
              <a:t>Baptista, 2000</a:t>
            </a:r>
          </a:p>
        </p:txBody>
      </p:sp>
      <p:sp>
        <p:nvSpPr>
          <p:cNvPr id="17" name="Título 1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Organização e Gestão do Processo de Treino</a:t>
            </a:r>
            <a:endParaRPr lang="pt-PT" dirty="0"/>
          </a:p>
        </p:txBody>
      </p:sp>
      <p:sp>
        <p:nvSpPr>
          <p:cNvPr id="19" name="Marcador de Posição do Número do Diapositivo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909BDB95-D6EA-4447-945A-1BA2949E3C0C}" type="slidenum">
              <a:rPr lang="pt-PT" smtClean="0"/>
              <a:pPr>
                <a:defRPr/>
              </a:pPr>
              <a:t>9</a:t>
            </a:fld>
            <a:endParaRPr lang="pt-PT"/>
          </a:p>
        </p:txBody>
      </p:sp>
      <p:sp>
        <p:nvSpPr>
          <p:cNvPr id="20" name="Marcador de Posição do Rodapé 1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Organização e Gestão do Processo de Treino</a:t>
            </a: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888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8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888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888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8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888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888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8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888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8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4" dur="500"/>
                                        <p:tgtEl>
                                          <p:spTgt spid="888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8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888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8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3" dur="500"/>
                                        <p:tgtEl>
                                          <p:spTgt spid="888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8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888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8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52" dur="500"/>
                                        <p:tgtEl>
                                          <p:spTgt spid="888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8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888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5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8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888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8843" grpId="0"/>
      <p:bldP spid="888844" grpId="0"/>
      <p:bldP spid="888845" grpId="0"/>
      <p:bldP spid="888846" grpId="0"/>
      <p:bldP spid="888847" grpId="0"/>
      <p:bldP spid="888848" grpId="0"/>
      <p:bldP spid="888850" grpId="0" animBg="1"/>
      <p:bldP spid="888851" grpId="0" animBg="1"/>
      <p:bldP spid="888852" grpId="0" animBg="1"/>
      <p:bldP spid="888853" grpId="0" animBg="1"/>
      <p:bldP spid="888854" grpId="0" animBg="1"/>
      <p:bldP spid="888855" grpId="0" animBg="1"/>
      <p:bldP spid="888862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1">
  <a:themeElements>
    <a:clrScheme name="Papel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Viagem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Papel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Tema1</Template>
  <TotalTime>2587</TotalTime>
  <Words>2299</Words>
  <Application>Microsoft Office PowerPoint</Application>
  <PresentationFormat>Apresentação no Ecrã (4:3)</PresentationFormat>
  <Paragraphs>358</Paragraphs>
  <Slides>47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dos diapositivos</vt:lpstr>
      </vt:variant>
      <vt:variant>
        <vt:i4>47</vt:i4>
      </vt:variant>
    </vt:vector>
  </HeadingPairs>
  <TitlesOfParts>
    <vt:vector size="49" baseType="lpstr">
      <vt:lpstr>Tema1</vt:lpstr>
      <vt:lpstr>Documento</vt:lpstr>
      <vt:lpstr>Curso de Treinadores de Futsal Nível I AF Coimbra 2010</vt:lpstr>
      <vt:lpstr>5. Organização e Gestão do Processo de Treino</vt:lpstr>
      <vt:lpstr>Organização e Gestão do Processo de Treino</vt:lpstr>
      <vt:lpstr>Organização e Gestão do Processo de Treino</vt:lpstr>
      <vt:lpstr>Organização e Gestão do Processo de Treino</vt:lpstr>
      <vt:lpstr>Organização e Gestão do Processo de Treino</vt:lpstr>
      <vt:lpstr>Organização e Gestão do Processo de Treino</vt:lpstr>
      <vt:lpstr>Organização e Gestão do Processo de Treino</vt:lpstr>
      <vt:lpstr>Organização e Gestão do Processo de Treino</vt:lpstr>
      <vt:lpstr>Organização e Gestão do Processo de Treino Os Ciclos de Treino</vt:lpstr>
      <vt:lpstr>Organização e Gestão do Processo de Treino Os Ciclos de Treino</vt:lpstr>
      <vt:lpstr>Organização e Gestão do Processo de Treino Os Ciclos de Treino</vt:lpstr>
      <vt:lpstr>Organização e Gestão do Processo de Treino Os Ciclos de Treino</vt:lpstr>
      <vt:lpstr>Organização e Gestão do Processo de Treino Os Ciclos de Treino</vt:lpstr>
      <vt:lpstr>Organização e Gestão do Processo de Treino Os Ciclos de Treino</vt:lpstr>
      <vt:lpstr>Organização e Gestão do Processo de Treino Os Ciclos de Treino</vt:lpstr>
      <vt:lpstr>Organização e Gestão do Processo de Treino Os Ciclos de Treino</vt:lpstr>
      <vt:lpstr>Organização e Gestão do Processo de Treino Os Ciclos de Treino</vt:lpstr>
      <vt:lpstr>Organização e Gestão do Processo de Treino Os Ciclos de Treino</vt:lpstr>
      <vt:lpstr>Organização e Gestão do Processo de Treino Os Ciclos de Treino</vt:lpstr>
      <vt:lpstr>Organização e Gestão do Processo de Treino A Forma Desportiva</vt:lpstr>
      <vt:lpstr>Organização e Gestão do Processo de Treino A Forma Desportiva</vt:lpstr>
      <vt:lpstr>Organização e Gestão do Processo de Treino A Forma Desportiva</vt:lpstr>
      <vt:lpstr>Organização e Gestão do Processo de Treino A Forma Desportiva</vt:lpstr>
      <vt:lpstr>Organização e Gestão do Processo de Treino A Forma Desportiva</vt:lpstr>
      <vt:lpstr>Organização e Gestão do Processo de Treino A Forma Desportiva</vt:lpstr>
      <vt:lpstr>Organização e Gestão do Processo de Treino O Calendário</vt:lpstr>
      <vt:lpstr>Organização e Gestão do Processo de Treino Período Preparatório</vt:lpstr>
      <vt:lpstr>Organização e Gestão do Processo de Treino Período Preparatório</vt:lpstr>
      <vt:lpstr>Organização e Gestão do Processo de Treino Período Preparatório</vt:lpstr>
      <vt:lpstr>Organização e Gestão do Processo de Treino Período Preparatório</vt:lpstr>
      <vt:lpstr>Organização e Gestão do Processo de Treino Período Preparatório</vt:lpstr>
      <vt:lpstr>Organização e Gestão do Processo de Treino Período Preparatório</vt:lpstr>
      <vt:lpstr>Organização e Gestão do Processo de Treino Período Preparatório</vt:lpstr>
      <vt:lpstr>Organização e Gestão do Processo de Treino Período Preparatório</vt:lpstr>
      <vt:lpstr>Organização e Gestão do Processo de Treino Período Competitivo</vt:lpstr>
      <vt:lpstr>Organização e Gestão do Processo de Treino Período Competitivo</vt:lpstr>
      <vt:lpstr>Organização e Gestão do Processo de Treino Período Competitivo</vt:lpstr>
      <vt:lpstr>Organização e Gestão do Processo de Treino Período Competitivo</vt:lpstr>
      <vt:lpstr>Organização e Gestão do Processo de Treino Período Competitivo</vt:lpstr>
      <vt:lpstr>Organização e Gestão do Processo de Treino Período Competitivo</vt:lpstr>
      <vt:lpstr>Organização e Gestão do Processo de Treino Período de Transição</vt:lpstr>
      <vt:lpstr>Organização e Gestão do Processo de Treino Período de Transição</vt:lpstr>
      <vt:lpstr>Organização e Gestão do Processo de Treino Período de Transição</vt:lpstr>
      <vt:lpstr>Organização e Gestão do Processo de Treino Período de Transição</vt:lpstr>
      <vt:lpstr>Organização e Gestão do Processo de Treino Período de Transição</vt:lpstr>
      <vt:lpstr>Organização e Gestão do Processo de Treino Período de Transição</vt:lpstr>
    </vt:vector>
  </TitlesOfParts>
  <Company>Universidade do Minho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Futsal Specify</dc:title>
  <dc:creator>FB</dc:creator>
  <cp:lastModifiedBy>Bruno</cp:lastModifiedBy>
  <cp:revision>196</cp:revision>
  <dcterms:created xsi:type="dcterms:W3CDTF">2001-01-26T16:57:37Z</dcterms:created>
  <dcterms:modified xsi:type="dcterms:W3CDTF">2010-05-04T18:19:51Z</dcterms:modified>
</cp:coreProperties>
</file>